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7" r:id="rId4"/>
  </p:sldMasterIdLst>
  <p:notesMasterIdLst>
    <p:notesMasterId r:id="rId14"/>
  </p:notesMasterIdLst>
  <p:handoutMasterIdLst>
    <p:handoutMasterId r:id="rId15"/>
  </p:handoutMasterIdLst>
  <p:sldIdLst>
    <p:sldId id="1859" r:id="rId5"/>
    <p:sldId id="1864" r:id="rId6"/>
    <p:sldId id="1871" r:id="rId7"/>
    <p:sldId id="1872" r:id="rId8"/>
    <p:sldId id="1873" r:id="rId9"/>
    <p:sldId id="1874" r:id="rId10"/>
    <p:sldId id="1875" r:id="rId11"/>
    <p:sldId id="1876" r:id="rId12"/>
    <p:sldId id="1877" r:id="rId13"/>
  </p:sldIdLst>
  <p:sldSz cx="12192000" cy="6858000"/>
  <p:notesSz cx="6858000" cy="9144000"/>
  <p:defaultTextStyle>
    <a:defPPr rtl="0">
      <a:defRPr lang="de-DE"/>
    </a:defPPr>
    <a:lvl1pPr algn="l" rtl="0" fontAlgn="base">
      <a:spcBef>
        <a:spcPct val="0"/>
      </a:spcBef>
      <a:spcAft>
        <a:spcPct val="0"/>
      </a:spcAft>
      <a:defRPr lang="de-DE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lang="de-DE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lang="de-DE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lang="de-DE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lang="de-DE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lang="de-DE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lang="de-DE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lang="de-DE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lang="de-DE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61" userDrawn="1">
          <p15:clr>
            <a:srgbClr val="A4A3A4"/>
          </p15:clr>
        </p15:guide>
        <p15:guide id="2" pos="480" userDrawn="1">
          <p15:clr>
            <a:srgbClr val="A4A3A4"/>
          </p15:clr>
        </p15:guide>
        <p15:guide id="3" pos="7200" userDrawn="1">
          <p15:clr>
            <a:srgbClr val="A4A3A4"/>
          </p15:clr>
        </p15:guide>
        <p15:guide id="4" pos="43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1E1"/>
    <a:srgbClr val="FE4387"/>
    <a:srgbClr val="297C2A"/>
    <a:srgbClr val="F69000"/>
    <a:srgbClr val="E82C2C"/>
    <a:srgbClr val="FF2625"/>
    <a:srgbClr val="E9241F"/>
    <a:srgbClr val="FB6969"/>
    <a:srgbClr val="01C2D1"/>
    <a:srgbClr val="D6D7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9" autoAdjust="0"/>
    <p:restoredTop sz="96035" autoAdjust="0"/>
  </p:normalViewPr>
  <p:slideViewPr>
    <p:cSldViewPr snapToGrid="0">
      <p:cViewPr varScale="1">
        <p:scale>
          <a:sx n="135" d="100"/>
          <a:sy n="135" d="100"/>
        </p:scale>
        <p:origin x="192" y="216"/>
      </p:cViewPr>
      <p:guideLst>
        <p:guide orient="horz" pos="1661"/>
        <p:guide pos="480"/>
        <p:guide pos="7200"/>
        <p:guide pos="43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4" d="100"/>
        <a:sy n="94" d="100"/>
      </p:scale>
      <p:origin x="0" y="0"/>
    </p:cViewPr>
  </p:sorterViewPr>
  <p:notesViewPr>
    <p:cSldViewPr snapToGrid="0" showGuides="1">
      <p:cViewPr varScale="1">
        <p:scale>
          <a:sx n="118" d="100"/>
          <a:sy n="118" d="100"/>
        </p:scale>
        <p:origin x="4338" y="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23AF845F-441E-2009-3F40-09AB753E8B0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0DD908B-2964-1C87-0B83-56709E86585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99E0A9-2A6C-4D0E-BBFF-5ECD4E42710F}" type="datetime1">
              <a:rPr lang="de-DE" smtClean="0"/>
              <a:t>06.07.23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15D9392-6856-D845-52B4-C865E599A4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F33AA45-9F76-86D5-B64B-809AD8A2F9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5D495-F068-4CD2-A2C8-045ADAB8F8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62908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jpeg>
</file>

<file path=ppt/media/image16.jpeg>
</file>

<file path=ppt/media/image17.png>
</file>

<file path=ppt/media/image18.jpeg>
</file>

<file path=ppt/media/image19.jpeg>
</file>

<file path=ppt/media/image2.png>
</file>

<file path=ppt/media/image20.png>
</file>

<file path=ppt/media/image21.jpeg>
</file>

<file path=ppt/media/image22.jpe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hteck 2">
            <a:extLst>
              <a:ext uri="{FF2B5EF4-FFF2-40B4-BE49-F238E27FC236}">
                <a16:creationId xmlns:a16="http://schemas.microsoft.com/office/drawing/2014/main" id="{D9F622F8-1824-4338-8C3C-5529D3BDEF4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lvl1pPr>
              <a:defRPr lang="de-DE" sz="1200" smtClean="0">
                <a:latin typeface="Arial" charset="0"/>
              </a:defRPr>
            </a:lvl1pPr>
          </a:lstStyle>
          <a:p>
            <a:pPr rtl="0">
              <a:defRPr lang="de-DE"/>
            </a:pPr>
            <a:endParaRPr lang="de-DE" noProof="0" dirty="0"/>
          </a:p>
        </p:txBody>
      </p:sp>
      <p:sp>
        <p:nvSpPr>
          <p:cNvPr id="30723" name="Rechteck 3">
            <a:extLst>
              <a:ext uri="{FF2B5EF4-FFF2-40B4-BE49-F238E27FC236}">
                <a16:creationId xmlns:a16="http://schemas.microsoft.com/office/drawing/2014/main" id="{618DDD53-BB38-4118-BC75-9CE27D49C550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lvl1pPr algn="r">
              <a:defRPr lang="de-DE" sz="1200" smtClean="0">
                <a:latin typeface="Arial" charset="0"/>
              </a:defRPr>
            </a:lvl1pPr>
          </a:lstStyle>
          <a:p>
            <a:pPr rtl="0">
              <a:defRPr lang="de-DE"/>
            </a:pPr>
            <a:endParaRPr lang="de-DE" noProof="0" dirty="0"/>
          </a:p>
        </p:txBody>
      </p:sp>
      <p:sp>
        <p:nvSpPr>
          <p:cNvPr id="14340" name="Rechteck 4">
            <a:extLst>
              <a:ext uri="{FF2B5EF4-FFF2-40B4-BE49-F238E27FC236}">
                <a16:creationId xmlns:a16="http://schemas.microsoft.com/office/drawing/2014/main" id="{6C03B6F7-B1AE-4118-ABA2-FFEC9B8F0E9C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5" name="Rechteck 5">
            <a:extLst>
              <a:ext uri="{FF2B5EF4-FFF2-40B4-BE49-F238E27FC236}">
                <a16:creationId xmlns:a16="http://schemas.microsoft.com/office/drawing/2014/main" id="{646F5356-BDE8-43C1-9587-85323D02B19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</a:lstStyle>
          <a:p>
            <a:pPr lvl="0" rtl="0"/>
            <a:r>
              <a:rPr lang="de-DE" noProof="0" dirty="0"/>
              <a:t>Textmasterformat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30726" name="Rechteck 6">
            <a:extLst>
              <a:ext uri="{FF2B5EF4-FFF2-40B4-BE49-F238E27FC236}">
                <a16:creationId xmlns:a16="http://schemas.microsoft.com/office/drawing/2014/main" id="{89912C35-11A9-4DA7-8476-F1823F658CA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</a:bodyPr>
          <a:lstStyle>
            <a:lvl1pPr>
              <a:defRPr lang="de-DE" sz="1200" smtClean="0">
                <a:latin typeface="Arial" charset="0"/>
              </a:defRPr>
            </a:lvl1pPr>
          </a:lstStyle>
          <a:p>
            <a:pPr rtl="0">
              <a:defRPr lang="de-DE"/>
            </a:pPr>
            <a:endParaRPr lang="de-DE" noProof="0" dirty="0"/>
          </a:p>
        </p:txBody>
      </p:sp>
      <p:sp>
        <p:nvSpPr>
          <p:cNvPr id="30727" name="Rechteck 7">
            <a:extLst>
              <a:ext uri="{FF2B5EF4-FFF2-40B4-BE49-F238E27FC236}">
                <a16:creationId xmlns:a16="http://schemas.microsoft.com/office/drawing/2014/main" id="{7180ED79-CEC3-4FB9-B511-8597B20A0C1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</a:bodyPr>
          <a:lstStyle>
            <a:lvl1pPr algn="r">
              <a:defRPr lang="de-DE" sz="1200"/>
            </a:lvl1pPr>
          </a:lstStyle>
          <a:p>
            <a:pPr rtl="0"/>
            <a:fld id="{6DEB7EE2-04A2-4FB2-9625-C9C73AC4D32F}" type="slidenum">
              <a:rPr lang="de-DE" altLang="en-US" noProof="0"/>
              <a:pPr/>
              <a:t>‹Nr.›</a:t>
            </a:fld>
            <a:endParaRPr lang="de-DE" altLang="en-US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lang="de-DE"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lang="de-DE"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lang="de-DE"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lang="de-DE"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lang="de-DE"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6DEB7EE2-04A2-4FB2-9625-C9C73AC4D32F}" type="slidenum">
              <a:rPr lang="de-DE" altLang="en-US" smtClean="0"/>
              <a:pPr rtl="0"/>
              <a:t>1</a:t>
            </a:fld>
            <a:endParaRPr lang="de-DE" altLang="en-US" dirty="0"/>
          </a:p>
        </p:txBody>
      </p:sp>
    </p:spTree>
    <p:extLst>
      <p:ext uri="{BB962C8B-B14F-4D97-AF65-F5344CB8AC3E}">
        <p14:creationId xmlns:p14="http://schemas.microsoft.com/office/powerpoint/2010/main" val="4095288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hteck 7">
            <a:extLst>
              <a:ext uri="{FF2B5EF4-FFF2-40B4-BE49-F238E27FC236}">
                <a16:creationId xmlns:a16="http://schemas.microsoft.com/office/drawing/2014/main" id="{FA4671F7-4D2C-4B1E-AED7-24676BE8B49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tlCol="0"/>
          <a:lstStyle>
            <a:lvl1pPr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rtl="0" eaLnBrk="1" hangingPunct="1"/>
            <a:fld id="{947842D7-C728-4EBD-982B-B8BE79E4DBBE}" type="slidenum">
              <a:rPr lang="de-DE" altLang="en-US"/>
              <a:pPr rtl="0" eaLnBrk="1" hangingPunct="1"/>
              <a:t>2</a:t>
            </a:fld>
            <a:endParaRPr lang="de-DE" altLang="en-US" dirty="0"/>
          </a:p>
        </p:txBody>
      </p:sp>
      <p:sp>
        <p:nvSpPr>
          <p:cNvPr id="15363" name="Rechteck 2">
            <a:extLst>
              <a:ext uri="{FF2B5EF4-FFF2-40B4-BE49-F238E27FC236}">
                <a16:creationId xmlns:a16="http://schemas.microsoft.com/office/drawing/2014/main" id="{D8E83BD0-7AE4-4323-9047-FC368929C52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hteck 3">
            <a:extLst>
              <a:ext uri="{FF2B5EF4-FFF2-40B4-BE49-F238E27FC236}">
                <a16:creationId xmlns:a16="http://schemas.microsoft.com/office/drawing/2014/main" id="{FDECF5EC-C5EC-4723-8F4F-A75A20018F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tlCol="0"/>
          <a:lstStyle>
            <a:defPPr>
              <a:defRPr lang="de-DE"/>
            </a:defPPr>
          </a:lstStyle>
          <a:p>
            <a:pPr rtl="0" eaLnBrk="1" hangingPunct="1"/>
            <a:endParaRPr lang="de-DE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08148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hteck 7">
            <a:extLst>
              <a:ext uri="{FF2B5EF4-FFF2-40B4-BE49-F238E27FC236}">
                <a16:creationId xmlns:a16="http://schemas.microsoft.com/office/drawing/2014/main" id="{FA4671F7-4D2C-4B1E-AED7-24676BE8B49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tlCol="0"/>
          <a:lstStyle>
            <a:lvl1pPr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rtl="0" eaLnBrk="1" hangingPunct="1"/>
            <a:fld id="{947842D7-C728-4EBD-982B-B8BE79E4DBBE}" type="slidenum">
              <a:rPr lang="de-DE" altLang="en-US"/>
              <a:pPr rtl="0" eaLnBrk="1" hangingPunct="1"/>
              <a:t>3</a:t>
            </a:fld>
            <a:endParaRPr lang="de-DE" altLang="en-US" dirty="0"/>
          </a:p>
        </p:txBody>
      </p:sp>
      <p:sp>
        <p:nvSpPr>
          <p:cNvPr id="15363" name="Rechteck 2">
            <a:extLst>
              <a:ext uri="{FF2B5EF4-FFF2-40B4-BE49-F238E27FC236}">
                <a16:creationId xmlns:a16="http://schemas.microsoft.com/office/drawing/2014/main" id="{D8E83BD0-7AE4-4323-9047-FC368929C52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hteck 3">
            <a:extLst>
              <a:ext uri="{FF2B5EF4-FFF2-40B4-BE49-F238E27FC236}">
                <a16:creationId xmlns:a16="http://schemas.microsoft.com/office/drawing/2014/main" id="{FDECF5EC-C5EC-4723-8F4F-A75A20018F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tlCol="0"/>
          <a:lstStyle>
            <a:defPPr>
              <a:defRPr lang="de-DE"/>
            </a:defPPr>
          </a:lstStyle>
          <a:p>
            <a:pPr rtl="0" eaLnBrk="1" hangingPunct="1"/>
            <a:endParaRPr lang="de-DE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90815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hteck 7">
            <a:extLst>
              <a:ext uri="{FF2B5EF4-FFF2-40B4-BE49-F238E27FC236}">
                <a16:creationId xmlns:a16="http://schemas.microsoft.com/office/drawing/2014/main" id="{FA4671F7-4D2C-4B1E-AED7-24676BE8B49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tlCol="0"/>
          <a:lstStyle>
            <a:lvl1pPr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rtl="0" eaLnBrk="1" hangingPunct="1"/>
            <a:fld id="{947842D7-C728-4EBD-982B-B8BE79E4DBBE}" type="slidenum">
              <a:rPr lang="de-DE" altLang="en-US"/>
              <a:pPr rtl="0" eaLnBrk="1" hangingPunct="1"/>
              <a:t>4</a:t>
            </a:fld>
            <a:endParaRPr lang="de-DE" altLang="en-US" dirty="0"/>
          </a:p>
        </p:txBody>
      </p:sp>
      <p:sp>
        <p:nvSpPr>
          <p:cNvPr id="15363" name="Rechteck 2">
            <a:extLst>
              <a:ext uri="{FF2B5EF4-FFF2-40B4-BE49-F238E27FC236}">
                <a16:creationId xmlns:a16="http://schemas.microsoft.com/office/drawing/2014/main" id="{D8E83BD0-7AE4-4323-9047-FC368929C52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hteck 3">
            <a:extLst>
              <a:ext uri="{FF2B5EF4-FFF2-40B4-BE49-F238E27FC236}">
                <a16:creationId xmlns:a16="http://schemas.microsoft.com/office/drawing/2014/main" id="{FDECF5EC-C5EC-4723-8F4F-A75A20018F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tlCol="0"/>
          <a:lstStyle>
            <a:defPPr>
              <a:defRPr lang="de-DE"/>
            </a:defPPr>
          </a:lstStyle>
          <a:p>
            <a:pPr rtl="0" eaLnBrk="1" hangingPunct="1"/>
            <a:endParaRPr lang="de-DE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00743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hteck 7">
            <a:extLst>
              <a:ext uri="{FF2B5EF4-FFF2-40B4-BE49-F238E27FC236}">
                <a16:creationId xmlns:a16="http://schemas.microsoft.com/office/drawing/2014/main" id="{FA4671F7-4D2C-4B1E-AED7-24676BE8B49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tlCol="0"/>
          <a:lstStyle>
            <a:lvl1pPr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rtl="0" eaLnBrk="1" hangingPunct="1"/>
            <a:fld id="{947842D7-C728-4EBD-982B-B8BE79E4DBBE}" type="slidenum">
              <a:rPr lang="de-DE" altLang="en-US"/>
              <a:pPr rtl="0" eaLnBrk="1" hangingPunct="1"/>
              <a:t>5</a:t>
            </a:fld>
            <a:endParaRPr lang="de-DE" altLang="en-US" dirty="0"/>
          </a:p>
        </p:txBody>
      </p:sp>
      <p:sp>
        <p:nvSpPr>
          <p:cNvPr id="15363" name="Rechteck 2">
            <a:extLst>
              <a:ext uri="{FF2B5EF4-FFF2-40B4-BE49-F238E27FC236}">
                <a16:creationId xmlns:a16="http://schemas.microsoft.com/office/drawing/2014/main" id="{D8E83BD0-7AE4-4323-9047-FC368929C52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hteck 3">
            <a:extLst>
              <a:ext uri="{FF2B5EF4-FFF2-40B4-BE49-F238E27FC236}">
                <a16:creationId xmlns:a16="http://schemas.microsoft.com/office/drawing/2014/main" id="{FDECF5EC-C5EC-4723-8F4F-A75A20018F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tlCol="0"/>
          <a:lstStyle>
            <a:defPPr>
              <a:defRPr lang="de-DE"/>
            </a:defPPr>
          </a:lstStyle>
          <a:p>
            <a:pPr rtl="0" eaLnBrk="1" hangingPunct="1"/>
            <a:endParaRPr lang="de-DE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4890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hteck 7">
            <a:extLst>
              <a:ext uri="{FF2B5EF4-FFF2-40B4-BE49-F238E27FC236}">
                <a16:creationId xmlns:a16="http://schemas.microsoft.com/office/drawing/2014/main" id="{FA4671F7-4D2C-4B1E-AED7-24676BE8B49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tlCol="0"/>
          <a:lstStyle>
            <a:lvl1pPr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rtl="0" eaLnBrk="1" hangingPunct="1"/>
            <a:fld id="{947842D7-C728-4EBD-982B-B8BE79E4DBBE}" type="slidenum">
              <a:rPr lang="de-DE" altLang="en-US"/>
              <a:pPr rtl="0" eaLnBrk="1" hangingPunct="1"/>
              <a:t>6</a:t>
            </a:fld>
            <a:endParaRPr lang="de-DE" altLang="en-US" dirty="0"/>
          </a:p>
        </p:txBody>
      </p:sp>
      <p:sp>
        <p:nvSpPr>
          <p:cNvPr id="15363" name="Rechteck 2">
            <a:extLst>
              <a:ext uri="{FF2B5EF4-FFF2-40B4-BE49-F238E27FC236}">
                <a16:creationId xmlns:a16="http://schemas.microsoft.com/office/drawing/2014/main" id="{D8E83BD0-7AE4-4323-9047-FC368929C52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hteck 3">
            <a:extLst>
              <a:ext uri="{FF2B5EF4-FFF2-40B4-BE49-F238E27FC236}">
                <a16:creationId xmlns:a16="http://schemas.microsoft.com/office/drawing/2014/main" id="{FDECF5EC-C5EC-4723-8F4F-A75A20018F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tlCol="0"/>
          <a:lstStyle>
            <a:defPPr>
              <a:defRPr lang="de-DE"/>
            </a:defPPr>
          </a:lstStyle>
          <a:p>
            <a:pPr rtl="0" eaLnBrk="1" hangingPunct="1"/>
            <a:endParaRPr lang="de-DE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0708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hteck 7">
            <a:extLst>
              <a:ext uri="{FF2B5EF4-FFF2-40B4-BE49-F238E27FC236}">
                <a16:creationId xmlns:a16="http://schemas.microsoft.com/office/drawing/2014/main" id="{FA4671F7-4D2C-4B1E-AED7-24676BE8B49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tlCol="0"/>
          <a:lstStyle>
            <a:lvl1pPr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rtl="0" eaLnBrk="1" hangingPunct="1"/>
            <a:fld id="{947842D7-C728-4EBD-982B-B8BE79E4DBBE}" type="slidenum">
              <a:rPr lang="de-DE" altLang="en-US"/>
              <a:pPr rtl="0" eaLnBrk="1" hangingPunct="1"/>
              <a:t>7</a:t>
            </a:fld>
            <a:endParaRPr lang="de-DE" altLang="en-US" dirty="0"/>
          </a:p>
        </p:txBody>
      </p:sp>
      <p:sp>
        <p:nvSpPr>
          <p:cNvPr id="15363" name="Rechteck 2">
            <a:extLst>
              <a:ext uri="{FF2B5EF4-FFF2-40B4-BE49-F238E27FC236}">
                <a16:creationId xmlns:a16="http://schemas.microsoft.com/office/drawing/2014/main" id="{D8E83BD0-7AE4-4323-9047-FC368929C52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hteck 3">
            <a:extLst>
              <a:ext uri="{FF2B5EF4-FFF2-40B4-BE49-F238E27FC236}">
                <a16:creationId xmlns:a16="http://schemas.microsoft.com/office/drawing/2014/main" id="{FDECF5EC-C5EC-4723-8F4F-A75A20018F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tlCol="0"/>
          <a:lstStyle>
            <a:defPPr>
              <a:defRPr lang="de-DE"/>
            </a:defPPr>
          </a:lstStyle>
          <a:p>
            <a:pPr rtl="0" eaLnBrk="1" hangingPunct="1"/>
            <a:endParaRPr lang="de-DE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03081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hteck 7">
            <a:extLst>
              <a:ext uri="{FF2B5EF4-FFF2-40B4-BE49-F238E27FC236}">
                <a16:creationId xmlns:a16="http://schemas.microsoft.com/office/drawing/2014/main" id="{FA4671F7-4D2C-4B1E-AED7-24676BE8B49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tlCol="0"/>
          <a:lstStyle>
            <a:lvl1pPr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rtl="0" eaLnBrk="1" hangingPunct="1"/>
            <a:fld id="{947842D7-C728-4EBD-982B-B8BE79E4DBBE}" type="slidenum">
              <a:rPr lang="de-DE" altLang="en-US"/>
              <a:pPr rtl="0" eaLnBrk="1" hangingPunct="1"/>
              <a:t>8</a:t>
            </a:fld>
            <a:endParaRPr lang="de-DE" altLang="en-US" dirty="0"/>
          </a:p>
        </p:txBody>
      </p:sp>
      <p:sp>
        <p:nvSpPr>
          <p:cNvPr id="15363" name="Rechteck 2">
            <a:extLst>
              <a:ext uri="{FF2B5EF4-FFF2-40B4-BE49-F238E27FC236}">
                <a16:creationId xmlns:a16="http://schemas.microsoft.com/office/drawing/2014/main" id="{D8E83BD0-7AE4-4323-9047-FC368929C52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hteck 3">
            <a:extLst>
              <a:ext uri="{FF2B5EF4-FFF2-40B4-BE49-F238E27FC236}">
                <a16:creationId xmlns:a16="http://schemas.microsoft.com/office/drawing/2014/main" id="{FDECF5EC-C5EC-4723-8F4F-A75A20018F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tlCol="0"/>
          <a:lstStyle>
            <a:defPPr>
              <a:defRPr lang="de-DE"/>
            </a:defPPr>
          </a:lstStyle>
          <a:p>
            <a:pPr rtl="0" eaLnBrk="1" hangingPunct="1"/>
            <a:endParaRPr lang="de-DE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34556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hteck 7">
            <a:extLst>
              <a:ext uri="{FF2B5EF4-FFF2-40B4-BE49-F238E27FC236}">
                <a16:creationId xmlns:a16="http://schemas.microsoft.com/office/drawing/2014/main" id="{FA4671F7-4D2C-4B1E-AED7-24676BE8B49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tlCol="0"/>
          <a:lstStyle>
            <a:lvl1pPr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de-DE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rtl="0" eaLnBrk="1" hangingPunct="1"/>
            <a:fld id="{947842D7-C728-4EBD-982B-B8BE79E4DBBE}" type="slidenum">
              <a:rPr lang="de-DE" altLang="en-US"/>
              <a:pPr rtl="0" eaLnBrk="1" hangingPunct="1"/>
              <a:t>9</a:t>
            </a:fld>
            <a:endParaRPr lang="de-DE" altLang="en-US" dirty="0"/>
          </a:p>
        </p:txBody>
      </p:sp>
      <p:sp>
        <p:nvSpPr>
          <p:cNvPr id="15363" name="Rechteck 2">
            <a:extLst>
              <a:ext uri="{FF2B5EF4-FFF2-40B4-BE49-F238E27FC236}">
                <a16:creationId xmlns:a16="http://schemas.microsoft.com/office/drawing/2014/main" id="{D8E83BD0-7AE4-4323-9047-FC368929C52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hteck 3">
            <a:extLst>
              <a:ext uri="{FF2B5EF4-FFF2-40B4-BE49-F238E27FC236}">
                <a16:creationId xmlns:a16="http://schemas.microsoft.com/office/drawing/2014/main" id="{FDECF5EC-C5EC-4723-8F4F-A75A20018F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tlCol="0"/>
          <a:lstStyle>
            <a:defPPr>
              <a:defRPr lang="de-DE"/>
            </a:defPPr>
          </a:lstStyle>
          <a:p>
            <a:pPr rtl="0" eaLnBrk="1" hangingPunct="1"/>
            <a:endParaRPr lang="de-DE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617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E7964CB-E75A-4A03-88D3-6A48EF650A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2012" y="2766219"/>
            <a:ext cx="6220101" cy="1325563"/>
          </a:xfrm>
          <a:prstGeom prst="rect">
            <a:avLst/>
          </a:prstGeom>
        </p:spPr>
        <p:txBody>
          <a:bodyPr rtlCol="0"/>
          <a:lstStyle>
            <a:lvl1pPr>
              <a:defRPr lang="de-DE" b="1"/>
            </a:lvl1pPr>
          </a:lstStyle>
          <a:p>
            <a:pPr rtl="0"/>
            <a:r>
              <a:rPr lang="de-DE" noProof="0"/>
              <a:t>Hier Titel einfügen</a:t>
            </a:r>
          </a:p>
        </p:txBody>
      </p:sp>
      <p:pic>
        <p:nvPicPr>
          <p:cNvPr id="6" name="Bildplatzhalter 9" descr="Helles, farbiges geometrisches Muster ">
            <a:extLst>
              <a:ext uri="{FF2B5EF4-FFF2-40B4-BE49-F238E27FC236}">
                <a16:creationId xmlns:a16="http://schemas.microsoft.com/office/drawing/2014/main" id="{47BA4775-9232-44C1-8851-04B6753110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9236" y="0"/>
            <a:ext cx="47492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6792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0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ker Musterinhalt, orangefarbene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7668F4E-0433-49FD-9D92-3B60E9B0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99742" y="715961"/>
            <a:ext cx="6477000" cy="1189037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>
              <a:spcBef>
                <a:spcPts val="1000"/>
              </a:spcBef>
              <a:defRPr lang="de-DE" sz="4000" b="1" spc="-50" baseline="0">
                <a:solidFill>
                  <a:schemeClr val="bg2"/>
                </a:solidFill>
              </a:defRPr>
            </a:lvl1pPr>
          </a:lstStyle>
          <a:p>
            <a:pPr rtl="0"/>
            <a:r>
              <a:rPr lang="de-DE" noProof="0"/>
              <a:t>Hier Titel einfügen</a:t>
            </a:r>
          </a:p>
        </p:txBody>
      </p:sp>
      <p:sp>
        <p:nvSpPr>
          <p:cNvPr id="12" name="Textplatzhalt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99743" y="1905000"/>
            <a:ext cx="6477000" cy="3276600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lang="de-DE" sz="1800" b="1">
                <a:solidFill>
                  <a:schemeClr val="bg1"/>
                </a:solidFill>
              </a:defRPr>
            </a:lvl1pPr>
            <a:lvl2pPr marL="228600" indent="-228600">
              <a:lnSpc>
                <a:spcPct val="100000"/>
              </a:lnSpc>
              <a:spcBef>
                <a:spcPts val="1000"/>
              </a:spcBef>
              <a:defRPr lang="de-DE" sz="1800">
                <a:solidFill>
                  <a:schemeClr val="bg1"/>
                </a:solidFill>
              </a:defRPr>
            </a:lvl2pPr>
          </a:lstStyle>
          <a:p>
            <a:pPr lvl="0" rtl="0"/>
            <a:r>
              <a:rPr lang="de-DE" noProof="0"/>
              <a:t>Hier Untertitel einfügen</a:t>
            </a:r>
          </a:p>
          <a:p>
            <a:pPr lvl="1" rtl="0"/>
            <a:r>
              <a:rPr lang="de-DE" noProof="0"/>
              <a:t>Hier Inhalt einfügen</a:t>
            </a:r>
          </a:p>
        </p:txBody>
      </p:sp>
      <p:pic>
        <p:nvPicPr>
          <p:cNvPr id="5" name="Bildplatzhalter 13" descr="Helles, farbiges geometrisches Muster ">
            <a:extLst>
              <a:ext uri="{FF2B5EF4-FFF2-40B4-BE49-F238E27FC236}">
                <a16:creationId xmlns:a16="http://schemas.microsoft.com/office/drawing/2014/main" id="{0E92939E-CAD0-4B0D-A39F-10B9B25E14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7679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375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a16="http://schemas.microsoft.com/office/drawing/2014/main" xmlns="">
      <p:transition spd="med">
        <p:fade/>
      </p:transition>
    </mc:Fallback>
  </mc:AlternateContent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08" userDrawn="1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hter Muster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F87E8F-5716-4A71-B64F-EC5A742B45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715961"/>
            <a:ext cx="6477000" cy="1189038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>
              <a:spcBef>
                <a:spcPts val="1000"/>
              </a:spcBef>
              <a:defRPr lang="de-DE" sz="4000" b="1">
                <a:solidFill>
                  <a:schemeClr val="bg2"/>
                </a:solidFill>
              </a:defRPr>
            </a:lvl1pPr>
          </a:lstStyle>
          <a:p>
            <a:pPr rtl="0"/>
            <a:r>
              <a:rPr lang="de-DE" noProof="0"/>
              <a:t>Hier Titel einfügen</a:t>
            </a:r>
          </a:p>
        </p:txBody>
      </p:sp>
      <p:sp>
        <p:nvSpPr>
          <p:cNvPr id="12" name="Textplatzhalt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000" y="1905000"/>
            <a:ext cx="6477000" cy="3276600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lang="de-DE" sz="1800" b="1">
                <a:solidFill>
                  <a:schemeClr val="bg1"/>
                </a:solidFill>
              </a:defRPr>
            </a:lvl1pPr>
            <a:lvl2pPr marL="228600">
              <a:lnSpc>
                <a:spcPct val="100000"/>
              </a:lnSpc>
              <a:spcBef>
                <a:spcPts val="1000"/>
              </a:spcBef>
              <a:defRPr lang="de-DE" sz="1800">
                <a:solidFill>
                  <a:schemeClr val="bg1"/>
                </a:solidFill>
              </a:defRPr>
            </a:lvl2pPr>
          </a:lstStyle>
          <a:p>
            <a:pPr lvl="0" rtl="0"/>
            <a:r>
              <a:rPr lang="de-DE" noProof="0"/>
              <a:t>Hier Untertitel einfügen</a:t>
            </a:r>
          </a:p>
          <a:p>
            <a:pPr lvl="1" rtl="0"/>
            <a:r>
              <a:rPr lang="de-DE" noProof="0"/>
              <a:t>Hier Inhalt einfügen</a:t>
            </a:r>
          </a:p>
        </p:txBody>
      </p:sp>
      <p:pic>
        <p:nvPicPr>
          <p:cNvPr id="6" name="Bildplatzhalter 15" descr="Helles, farbiges geometrisches Muster ">
            <a:extLst>
              <a:ext uri="{FF2B5EF4-FFF2-40B4-BE49-F238E27FC236}">
                <a16:creationId xmlns:a16="http://schemas.microsoft.com/office/drawing/2014/main" id="{D7C393D9-3916-4D61-9B6A-E1B16C079A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7913" y="0"/>
            <a:ext cx="47640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72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a16="http://schemas.microsoft.com/office/drawing/2014/main" xmlns="">
      <p:transition spd="med">
        <p:fade/>
      </p:transition>
    </mc:Fallback>
  </mc:AlternateContent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blick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platzhalter 9" descr="Helles, farbiges geometrisches Muster ">
            <a:extLst>
              <a:ext uri="{FF2B5EF4-FFF2-40B4-BE49-F238E27FC236}">
                <a16:creationId xmlns:a16="http://schemas.microsoft.com/office/drawing/2014/main" id="{69F80BBC-9ED9-4167-818A-EB3FAEE372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3D9303A2-B30A-054C-B809-053B909E1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95467"/>
            <a:ext cx="9141397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de-DE" sz="4000" b="1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rtl="0"/>
            <a:r>
              <a:rPr lang="de-DE" noProof="0"/>
              <a:t>Hier Titel einfügen</a:t>
            </a:r>
          </a:p>
        </p:txBody>
      </p:sp>
      <p:sp>
        <p:nvSpPr>
          <p:cNvPr id="6" name="Textplatzhalter 4">
            <a:extLst>
              <a:ext uri="{FF2B5EF4-FFF2-40B4-BE49-F238E27FC236}">
                <a16:creationId xmlns:a16="http://schemas.microsoft.com/office/drawing/2014/main" id="{10F58DD1-3970-D84D-8040-EF33B0971D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de-DE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de-DE" noProof="0"/>
              <a:t>Hier Inhalt einfügen</a:t>
            </a:r>
          </a:p>
        </p:txBody>
      </p:sp>
    </p:spTree>
    <p:extLst>
      <p:ext uri="{BB962C8B-B14F-4D97-AF65-F5344CB8AC3E}">
        <p14:creationId xmlns:p14="http://schemas.microsoft.com/office/powerpoint/2010/main" val="3240882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a16="http://schemas.microsoft.com/office/drawing/2014/main"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243" userDrawn="1">
          <p15:clr>
            <a:srgbClr val="5ACBF0"/>
          </p15:clr>
        </p15:guide>
        <p15:guide id="4" orient="horz" pos="2488" userDrawn="1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513624-9AD4-4B61-B3D1-7B21213507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715964"/>
            <a:ext cx="10591800" cy="646332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spcBef>
                <a:spcPts val="1000"/>
              </a:spcBef>
              <a:defRPr lang="de-DE" sz="4000" b="1">
                <a:solidFill>
                  <a:schemeClr val="accent5"/>
                </a:solidFill>
              </a:defRPr>
            </a:lvl1pPr>
          </a:lstStyle>
          <a:p>
            <a:pPr rtl="0"/>
            <a:r>
              <a:rPr lang="de-DE" noProof="0"/>
              <a:t>Hier Titel einfügen</a:t>
            </a:r>
          </a:p>
        </p:txBody>
      </p:sp>
      <p:sp>
        <p:nvSpPr>
          <p:cNvPr id="10" name="Textplatzhalter 15">
            <a:extLst>
              <a:ext uri="{FF2B5EF4-FFF2-40B4-BE49-F238E27FC236}">
                <a16:creationId xmlns:a16="http://schemas.microsoft.com/office/drawing/2014/main" id="{780F473D-F2DF-4163-AB6E-F7327F60EC4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000" y="1432562"/>
            <a:ext cx="10667999" cy="1158237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lang="de-DE" sz="1800" b="0">
                <a:solidFill>
                  <a:schemeClr val="bg1"/>
                </a:solidFill>
              </a:defRPr>
            </a:lvl1pPr>
            <a:lvl2pPr marL="228600">
              <a:lnSpc>
                <a:spcPct val="100000"/>
              </a:lnSpc>
              <a:spcBef>
                <a:spcPts val="1000"/>
              </a:spcBef>
              <a:defRPr lang="de-DE" sz="1800" b="0">
                <a:solidFill>
                  <a:schemeClr val="bg1"/>
                </a:solidFill>
              </a:defRPr>
            </a:lvl2pPr>
          </a:lstStyle>
          <a:p>
            <a:pPr lvl="0" rtl="0"/>
            <a:r>
              <a:rPr lang="de-DE" noProof="0"/>
              <a:t>Hier Untertitel einfügen</a:t>
            </a:r>
          </a:p>
          <a:p>
            <a:pPr lvl="1" rtl="0"/>
            <a:r>
              <a:rPr lang="de-DE" noProof="0"/>
              <a:t>Hier Inhalt einfügen</a:t>
            </a:r>
          </a:p>
        </p:txBody>
      </p:sp>
      <p:sp>
        <p:nvSpPr>
          <p:cNvPr id="11" name="Tabellenplatzhalter 10">
            <a:extLst>
              <a:ext uri="{FF2B5EF4-FFF2-40B4-BE49-F238E27FC236}">
                <a16:creationId xmlns:a16="http://schemas.microsoft.com/office/drawing/2014/main" id="{7DC18506-6205-438F-AA5C-D337F9975FC3}"/>
              </a:ext>
            </a:extLst>
          </p:cNvPr>
          <p:cNvSpPr>
            <a:spLocks noGrp="1"/>
          </p:cNvSpPr>
          <p:nvPr>
            <p:ph type="tbl" sz="quarter" idx="12" hasCustomPrompt="1"/>
          </p:nvPr>
        </p:nvSpPr>
        <p:spPr>
          <a:xfrm>
            <a:off x="757381" y="2591662"/>
            <a:ext cx="10667999" cy="283377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de-DE" sz="1800" b="0"/>
            </a:lvl1pPr>
          </a:lstStyle>
          <a:p>
            <a:pPr rtl="0"/>
            <a:r>
              <a:rPr lang="de-DE" noProof="0"/>
              <a:t>Hier Inhalt einfügen</a:t>
            </a:r>
          </a:p>
        </p:txBody>
      </p:sp>
      <p:pic>
        <p:nvPicPr>
          <p:cNvPr id="7" name="Bildplatzhalter 20" descr="Helles, farbiges geometrisches Muster ">
            <a:extLst>
              <a:ext uri="{FF2B5EF4-FFF2-40B4-BE49-F238E27FC236}">
                <a16:creationId xmlns:a16="http://schemas.microsoft.com/office/drawing/2014/main" id="{EB4660F5-5357-48E0-B5C6-3DECB6CB85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990252"/>
            <a:ext cx="12192000" cy="86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917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ker Muster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7668F4E-0433-49FD-9D92-3B60E9B0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99742" y="715961"/>
            <a:ext cx="6477000" cy="1189037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>
              <a:spcBef>
                <a:spcPts val="1000"/>
              </a:spcBef>
              <a:defRPr lang="de-DE" sz="4000" b="1" spc="-5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de-DE" noProof="0"/>
              <a:t>Hier Titel einfügen</a:t>
            </a:r>
          </a:p>
        </p:txBody>
      </p:sp>
      <p:sp>
        <p:nvSpPr>
          <p:cNvPr id="12" name="Textplatzhalt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99743" y="1905000"/>
            <a:ext cx="6477000" cy="3276600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lang="de-DE" sz="1800" b="1">
                <a:solidFill>
                  <a:schemeClr val="bg1"/>
                </a:solidFill>
              </a:defRPr>
            </a:lvl1pPr>
            <a:lvl2pPr marL="228600" indent="-228600">
              <a:lnSpc>
                <a:spcPct val="100000"/>
              </a:lnSpc>
              <a:spcBef>
                <a:spcPts val="1000"/>
              </a:spcBef>
              <a:defRPr lang="de-DE" sz="1800">
                <a:solidFill>
                  <a:schemeClr val="bg1"/>
                </a:solidFill>
              </a:defRPr>
            </a:lvl2pPr>
          </a:lstStyle>
          <a:p>
            <a:pPr lvl="0" rtl="0"/>
            <a:r>
              <a:rPr lang="de-DE" noProof="0"/>
              <a:t>Hier Untertitel einfügen</a:t>
            </a:r>
          </a:p>
          <a:p>
            <a:pPr lvl="1" rtl="0"/>
            <a:r>
              <a:rPr lang="de-DE" noProof="0"/>
              <a:t>Hier Inhalt einfügen</a:t>
            </a:r>
          </a:p>
        </p:txBody>
      </p:sp>
      <p:pic>
        <p:nvPicPr>
          <p:cNvPr id="6" name="Bildplatzhalter 13" descr="Helles, farbiges geometrisches Muster ">
            <a:extLst>
              <a:ext uri="{FF2B5EF4-FFF2-40B4-BE49-F238E27FC236}">
                <a16:creationId xmlns:a16="http://schemas.microsoft.com/office/drawing/2014/main" id="{2DB741D5-0593-4748-A4D3-EF1E436A11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7679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87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a16="http://schemas.microsoft.com/office/drawing/2014/main"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08" userDrawn="1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513624-9AD4-4B61-B3D1-7B21213507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715964"/>
            <a:ext cx="10591800" cy="646332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spcBef>
                <a:spcPts val="1000"/>
              </a:spcBef>
              <a:defRPr lang="de-DE" sz="4000" b="1"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pPr rtl="0"/>
            <a:r>
              <a:rPr lang="de-DE" noProof="0"/>
              <a:t>Hier Titel einfügen</a:t>
            </a:r>
          </a:p>
        </p:txBody>
      </p:sp>
      <p:sp>
        <p:nvSpPr>
          <p:cNvPr id="7" name="Textplatzhalter 15">
            <a:extLst>
              <a:ext uri="{FF2B5EF4-FFF2-40B4-BE49-F238E27FC236}">
                <a16:creationId xmlns:a16="http://schemas.microsoft.com/office/drawing/2014/main" id="{DF03C311-DDF4-44A3-9D51-D5FDC4A8E7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000" y="1432562"/>
            <a:ext cx="10667999" cy="927425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lang="de-DE" sz="1800" b="0">
                <a:solidFill>
                  <a:schemeClr val="bg1"/>
                </a:solidFill>
              </a:defRPr>
            </a:lvl1pPr>
            <a:lvl2pPr marL="228600">
              <a:lnSpc>
                <a:spcPct val="100000"/>
              </a:lnSpc>
              <a:spcBef>
                <a:spcPts val="1000"/>
              </a:spcBef>
              <a:defRPr lang="de-DE" sz="1800" b="0">
                <a:solidFill>
                  <a:schemeClr val="bg1"/>
                </a:solidFill>
              </a:defRPr>
            </a:lvl2pPr>
          </a:lstStyle>
          <a:p>
            <a:pPr lvl="0" rtl="0"/>
            <a:r>
              <a:rPr lang="de-DE" noProof="0"/>
              <a:t>Hier Untertitel einfügen</a:t>
            </a:r>
          </a:p>
          <a:p>
            <a:pPr lvl="1" rtl="0"/>
            <a:r>
              <a:rPr lang="de-DE" noProof="0"/>
              <a:t>Hier Inhalt einfügen</a:t>
            </a:r>
          </a:p>
        </p:txBody>
      </p:sp>
      <p:sp>
        <p:nvSpPr>
          <p:cNvPr id="8" name="SmartArt-Platzhalter 7">
            <a:extLst>
              <a:ext uri="{FF2B5EF4-FFF2-40B4-BE49-F238E27FC236}">
                <a16:creationId xmlns:a16="http://schemas.microsoft.com/office/drawing/2014/main" id="{9FD563C5-3DFB-47DD-8A9E-30D8084590F6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>
          <a:xfrm>
            <a:off x="762001" y="2369129"/>
            <a:ext cx="10667998" cy="334365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de-DE" sz="1800" b="0"/>
            </a:lvl1pPr>
          </a:lstStyle>
          <a:p>
            <a:pPr rtl="0"/>
            <a:r>
              <a:rPr lang="de-DE" noProof="0"/>
              <a:t>Hier Inhalt einfügen</a:t>
            </a:r>
          </a:p>
        </p:txBody>
      </p:sp>
      <p:pic>
        <p:nvPicPr>
          <p:cNvPr id="9" name="Bildplatzhalter 11" descr="Helles, farbiges geometrisches Muster ">
            <a:extLst>
              <a:ext uri="{FF2B5EF4-FFF2-40B4-BE49-F238E27FC236}">
                <a16:creationId xmlns:a16="http://schemas.microsoft.com/office/drawing/2014/main" id="{1DB66C56-FBAE-47D3-9818-61368D74DAE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5999582"/>
            <a:ext cx="12192000" cy="85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626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Foto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2">
            <a:extLst>
              <a:ext uri="{FF2B5EF4-FFF2-40B4-BE49-F238E27FC236}">
                <a16:creationId xmlns:a16="http://schemas.microsoft.com/office/drawing/2014/main" id="{3F45076F-4240-4B40-8CE4-637DD751A6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715963"/>
            <a:ext cx="5334000" cy="1189038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>
              <a:spcBef>
                <a:spcPts val="1000"/>
              </a:spcBef>
              <a:defRPr lang="de-DE" sz="4000" b="1">
                <a:solidFill>
                  <a:schemeClr val="accent4"/>
                </a:solidFill>
              </a:defRPr>
            </a:lvl1pPr>
          </a:lstStyle>
          <a:p>
            <a:pPr rtl="0"/>
            <a:r>
              <a:rPr lang="de-DE" noProof="0"/>
              <a:t>Hier Titel einfügen</a:t>
            </a:r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8498B63D-F60C-4A9D-8D3E-0C7CD748FED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000" y="1905000"/>
            <a:ext cx="5334000" cy="3276600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lang="de-DE" sz="1800" b="1"/>
            </a:lvl1pPr>
            <a:lvl2pPr marL="228600">
              <a:lnSpc>
                <a:spcPct val="100000"/>
              </a:lnSpc>
              <a:spcBef>
                <a:spcPts val="1000"/>
              </a:spcBef>
              <a:defRPr lang="de-DE" sz="1800"/>
            </a:lvl2pPr>
          </a:lstStyle>
          <a:p>
            <a:pPr lvl="0" rtl="0"/>
            <a:r>
              <a:rPr lang="de-DE" noProof="0"/>
              <a:t>Hier Untertitel einfügen</a:t>
            </a:r>
          </a:p>
          <a:p>
            <a:pPr lvl="1" rtl="0"/>
            <a:r>
              <a:rPr lang="de-DE" noProof="0"/>
              <a:t>Hier Inhalt einfügen</a:t>
            </a:r>
          </a:p>
        </p:txBody>
      </p:sp>
      <p:sp>
        <p:nvSpPr>
          <p:cNvPr id="9" name="Bildplatzhalter 13">
            <a:extLst>
              <a:ext uri="{FF2B5EF4-FFF2-40B4-BE49-F238E27FC236}">
                <a16:creationId xmlns:a16="http://schemas.microsoft.com/office/drawing/2014/main" id="{827A95C0-AE8D-46E1-9EF9-64504CBEF99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58000" y="715963"/>
            <a:ext cx="4572000" cy="2362200"/>
          </a:xfrm>
          <a:prstGeom prst="rect">
            <a:avLst/>
          </a:prstGeom>
          <a:solidFill>
            <a:schemeClr val="tx2"/>
          </a:solidFill>
        </p:spPr>
        <p:txBody>
          <a:bodyPr rtlCol="0">
            <a:normAutofit/>
          </a:bodyPr>
          <a:lstStyle>
            <a:lvl1pPr algn="ctr">
              <a:buNone/>
              <a:defRPr lang="de-DE" sz="1600"/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8" name="Bildplatzhalter 13">
            <a:extLst>
              <a:ext uri="{FF2B5EF4-FFF2-40B4-BE49-F238E27FC236}">
                <a16:creationId xmlns:a16="http://schemas.microsoft.com/office/drawing/2014/main" id="{89E410BA-B0FE-4F0E-8BE5-D33CC016635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858000" y="3305541"/>
            <a:ext cx="4572000" cy="2362200"/>
          </a:xfrm>
          <a:prstGeom prst="rect">
            <a:avLst/>
          </a:prstGeom>
          <a:solidFill>
            <a:schemeClr val="tx2"/>
          </a:solidFill>
        </p:spPr>
        <p:txBody>
          <a:bodyPr rtlCol="0">
            <a:normAutofit/>
          </a:bodyPr>
          <a:lstStyle>
            <a:lvl1pPr algn="ctr">
              <a:buNone/>
              <a:defRPr lang="de-DE" sz="1600"/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pic>
        <p:nvPicPr>
          <p:cNvPr id="12" name="Bildplatzhalter 19" descr="Helles, farbiges geometrisches Muster ">
            <a:extLst>
              <a:ext uri="{FF2B5EF4-FFF2-40B4-BE49-F238E27FC236}">
                <a16:creationId xmlns:a16="http://schemas.microsoft.com/office/drawing/2014/main" id="{C93F15CF-2105-4C28-85E9-BBA03833263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980922"/>
            <a:ext cx="12192000" cy="877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680172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36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hter Musterinhalt, blaue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F87E8F-5716-4A71-B64F-EC5A742B45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715961"/>
            <a:ext cx="6477000" cy="1189038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>
              <a:spcBef>
                <a:spcPts val="1000"/>
              </a:spcBef>
              <a:defRPr lang="de-DE" sz="4000" b="1">
                <a:solidFill>
                  <a:schemeClr val="accent5"/>
                </a:solidFill>
              </a:defRPr>
            </a:lvl1pPr>
          </a:lstStyle>
          <a:p>
            <a:pPr rtl="0"/>
            <a:r>
              <a:rPr lang="de-DE" noProof="0"/>
              <a:t>Hier Titel einfügen</a:t>
            </a:r>
          </a:p>
        </p:txBody>
      </p:sp>
      <p:sp>
        <p:nvSpPr>
          <p:cNvPr id="12" name="Textplatzhalt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000" y="1905000"/>
            <a:ext cx="6477000" cy="3276600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lang="de-DE" sz="1800" b="1">
                <a:solidFill>
                  <a:schemeClr val="bg1"/>
                </a:solidFill>
              </a:defRPr>
            </a:lvl1pPr>
            <a:lvl2pPr marL="228600">
              <a:lnSpc>
                <a:spcPct val="100000"/>
              </a:lnSpc>
              <a:spcBef>
                <a:spcPts val="1000"/>
              </a:spcBef>
              <a:defRPr lang="de-DE" sz="1800">
                <a:solidFill>
                  <a:schemeClr val="bg1"/>
                </a:solidFill>
              </a:defRPr>
            </a:lvl2pPr>
          </a:lstStyle>
          <a:p>
            <a:pPr lvl="0" rtl="0"/>
            <a:r>
              <a:rPr lang="de-DE" noProof="0"/>
              <a:t>Hier Untertitel einfügen</a:t>
            </a:r>
          </a:p>
          <a:p>
            <a:pPr lvl="1" rtl="0"/>
            <a:r>
              <a:rPr lang="de-DE" noProof="0"/>
              <a:t>Hier Inhalt einfügen</a:t>
            </a:r>
          </a:p>
        </p:txBody>
      </p:sp>
      <p:pic>
        <p:nvPicPr>
          <p:cNvPr id="5" name="Bildplatzhalter 15" descr="Helles, farbiges geometrisches Muster ">
            <a:extLst>
              <a:ext uri="{FF2B5EF4-FFF2-40B4-BE49-F238E27FC236}">
                <a16:creationId xmlns:a16="http://schemas.microsoft.com/office/drawing/2014/main" id="{9E2B3BF6-B5D6-4D6F-84C6-0EE24AC7C1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7166" y="0"/>
            <a:ext cx="47648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428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a16="http://schemas.microsoft.com/office/drawing/2014/main"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07724906-4405-47F4-B533-7291B003B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95467"/>
            <a:ext cx="9141397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de-DE" sz="4000" b="1" i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rtl="0"/>
            <a:r>
              <a:rPr lang="de-DE" noProof="0"/>
              <a:t>Hier Titel einfügen</a:t>
            </a:r>
          </a:p>
        </p:txBody>
      </p:sp>
      <p:sp>
        <p:nvSpPr>
          <p:cNvPr id="14" name="Textplatzhalter 4">
            <a:extLst>
              <a:ext uri="{FF2B5EF4-FFF2-40B4-BE49-F238E27FC236}">
                <a16:creationId xmlns:a16="http://schemas.microsoft.com/office/drawing/2014/main" id="{1EEF53A4-35A6-4E43-B220-67DA381C591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de-DE" sz="1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de-DE" noProof="0"/>
              <a:t>Hier Inhalt einfügen</a:t>
            </a:r>
          </a:p>
        </p:txBody>
      </p:sp>
      <p:pic>
        <p:nvPicPr>
          <p:cNvPr id="6" name="Bildplatzhalter 17" descr="Helles, farbiges geometrisches Muster ">
            <a:extLst>
              <a:ext uri="{FF2B5EF4-FFF2-40B4-BE49-F238E27FC236}">
                <a16:creationId xmlns:a16="http://schemas.microsoft.com/office/drawing/2014/main" id="{9F278CC9-9968-40F5-B18F-B1D45BE36A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999582"/>
            <a:ext cx="12192000" cy="85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52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96904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9" r:id="rId2"/>
    <p:sldLayoutId id="2147483700" r:id="rId3"/>
    <p:sldLayoutId id="2147483691" r:id="rId4"/>
    <p:sldLayoutId id="2147483701" r:id="rId5"/>
    <p:sldLayoutId id="2147483706" r:id="rId6"/>
    <p:sldLayoutId id="2147483702" r:id="rId7"/>
    <p:sldLayoutId id="2147483704" r:id="rId8"/>
    <p:sldLayoutId id="2147483690" r:id="rId9"/>
    <p:sldLayoutId id="214748370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de-DE"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23.pn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itpprj-001.w3.cs.technikum-wien.at/" TargetMode="External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 descr="Ein Bild, das Menschliches Gesicht, Brille, Frau, Lächeln enthält.&#10;&#10;Automatisch generierte Beschreibung">
            <a:extLst>
              <a:ext uri="{FF2B5EF4-FFF2-40B4-BE49-F238E27FC236}">
                <a16:creationId xmlns:a16="http://schemas.microsoft.com/office/drawing/2014/main" id="{4472E9CC-0CE9-0D23-ED30-8BB3BBF94B5F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20521"/>
            <a:ext cx="12192000" cy="6110742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068DF32A-D165-40DA-AAE8-A6E9579E2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0415"/>
            <a:ext cx="12191999" cy="713460"/>
          </a:xfrm>
          <a:noFill/>
          <a:effectLst>
            <a:glow>
              <a:schemeClr val="accent1">
                <a:alpha val="40000"/>
              </a:schemeClr>
            </a:glow>
          </a:effectLst>
        </p:spPr>
        <p:txBody>
          <a:bodyPr tIns="36000" bIns="0" rtlCol="0"/>
          <a:lstStyle>
            <a:defPPr>
              <a:defRPr lang="de-DE"/>
            </a:defPPr>
          </a:lstStyle>
          <a:p>
            <a:r>
              <a:rPr lang="de-DE" sz="4400" kern="100" dirty="0">
                <a:ln w="3175">
                  <a:gradFill>
                    <a:gsLst>
                      <a:gs pos="74000">
                        <a:srgbClr val="E82C2C"/>
                      </a:gs>
                      <a:gs pos="36000">
                        <a:srgbClr val="002060"/>
                      </a:gs>
                    </a:gsLst>
                    <a:lin ang="5400000" scaled="1"/>
                  </a:gradFill>
                </a:ln>
                <a:effectLst>
                  <a:glow rad="50800">
                    <a:srgbClr val="E82C2C">
                      <a:alpha val="42745"/>
                    </a:srgb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latin typeface="Arial" panose="020B0604020202020204" pitchFamily="34" charset="0"/>
                <a:cs typeface="Times New Roman" panose="02020603050405020304" pitchFamily="18" charset="0"/>
              </a:rPr>
              <a:t>Pionierinnen der </a:t>
            </a:r>
            <a:r>
              <a:rPr lang="de-DE" sz="4400" kern="100" dirty="0">
                <a:ln w="3175">
                  <a:gradFill>
                    <a:gsLst>
                      <a:gs pos="74000">
                        <a:srgbClr val="E82C2C"/>
                      </a:gs>
                      <a:gs pos="36000">
                        <a:srgbClr val="002060"/>
                      </a:gs>
                    </a:gsLst>
                    <a:lin ang="5400000" scaled="1"/>
                  </a:gradFill>
                </a:ln>
                <a:effectLst>
                  <a:glow rad="50800">
                    <a:srgbClr val="C00000">
                      <a:alpha val="43000"/>
                    </a:srgb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latin typeface="Arial" panose="020B0604020202020204" pitchFamily="34" charset="0"/>
                <a:cs typeface="Times New Roman" panose="02020603050405020304" pitchFamily="18" charset="0"/>
              </a:rPr>
              <a:t>Informatik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C3BC92DE-1779-4A44-AED9-0261C2497D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" y="504968"/>
            <a:ext cx="12191998" cy="615553"/>
          </a:xfrm>
          <a:effectLst>
            <a:glow rad="203200">
              <a:schemeClr val="bg2">
                <a:alpha val="40000"/>
              </a:schemeClr>
            </a:glow>
          </a:effectLst>
        </p:spPr>
        <p:txBody>
          <a:bodyPr wrap="square" rtlCol="0"/>
          <a:lstStyle>
            <a:defPPr>
              <a:defRPr lang="de-DE"/>
            </a:defPPr>
          </a:lstStyle>
          <a:p>
            <a:pPr rtl="0"/>
            <a:r>
              <a:rPr lang="de-DE" sz="2800" b="1" kern="100" spc="-150" dirty="0">
                <a:ln w="3175">
                  <a:gradFill>
                    <a:gsLst>
                      <a:gs pos="17000">
                        <a:schemeClr val="accent1"/>
                      </a:gs>
                      <a:gs pos="60000">
                        <a:srgbClr val="002060"/>
                      </a:gs>
                      <a:gs pos="88000">
                        <a:schemeClr val="accent1"/>
                      </a:gs>
                    </a:gsLst>
                    <a:lin ang="5400000" scaled="1"/>
                  </a:gradFill>
                </a:ln>
                <a:effectLst>
                  <a:glow rad="139700">
                    <a:srgbClr val="FB6969">
                      <a:alpha val="20784"/>
                    </a:srgbClr>
                  </a:glow>
                  <a:reflection endPos="0" dist="76200" dir="5400000" sy="-100000" algn="bl" rotWithShape="0"/>
                </a:effectLst>
                <a:latin typeface="Arial" panose="020B0604020202020204" pitchFamily="34" charset="0"/>
                <a:cs typeface="Times New Roman" panose="02020603050405020304" pitchFamily="18" charset="0"/>
              </a:rPr>
              <a:t>Eine</a:t>
            </a:r>
            <a:r>
              <a:rPr lang="de-DE" sz="2000" b="1" dirty="0">
                <a:ln>
                  <a:gradFill>
                    <a:gsLst>
                      <a:gs pos="17000">
                        <a:schemeClr val="accent1"/>
                      </a:gs>
                      <a:gs pos="60000">
                        <a:srgbClr val="002060"/>
                      </a:gs>
                      <a:gs pos="88000">
                        <a:schemeClr val="accent1"/>
                      </a:gs>
                    </a:gsLst>
                    <a:lin ang="5400000" scaled="1"/>
                  </a:gradFill>
                </a:ln>
                <a:solidFill>
                  <a:schemeClr val="accent6">
                    <a:lumMod val="75000"/>
                  </a:schemeClr>
                </a:solidFill>
                <a:effectLst>
                  <a:glow rad="139700">
                    <a:srgbClr val="FB6969">
                      <a:alpha val="20784"/>
                    </a:srgbClr>
                  </a:glow>
                </a:effectLst>
              </a:rPr>
              <a:t> </a:t>
            </a:r>
            <a:r>
              <a:rPr lang="de-DE" sz="2800" b="1" kern="100" spc="-150" dirty="0">
                <a:ln w="3175">
                  <a:gradFill>
                    <a:gsLst>
                      <a:gs pos="17000">
                        <a:schemeClr val="accent1"/>
                      </a:gs>
                      <a:gs pos="60000">
                        <a:srgbClr val="002060"/>
                      </a:gs>
                      <a:gs pos="88000">
                        <a:schemeClr val="accent1"/>
                      </a:gs>
                    </a:gsLst>
                    <a:lin ang="5400000" scaled="1"/>
                  </a:gradFill>
                </a:ln>
                <a:effectLst>
                  <a:glow rad="139700">
                    <a:srgbClr val="FB6969">
                      <a:alpha val="20784"/>
                    </a:srgbClr>
                  </a:glow>
                  <a:reflection endPos="0" dist="76200" dir="5400000" sy="-100000" algn="bl" rotWithShape="0"/>
                </a:effectLst>
                <a:latin typeface="Arial" panose="020B0604020202020204" pitchFamily="34" charset="0"/>
                <a:cs typeface="Times New Roman" panose="02020603050405020304" pitchFamily="18" charset="0"/>
              </a:rPr>
              <a:t>IT-Projektarbeit</a:t>
            </a:r>
            <a:r>
              <a:rPr lang="de-DE" sz="2000" b="1" dirty="0">
                <a:ln>
                  <a:gradFill>
                    <a:gsLst>
                      <a:gs pos="17000">
                        <a:schemeClr val="accent1"/>
                      </a:gs>
                      <a:gs pos="60000">
                        <a:srgbClr val="002060"/>
                      </a:gs>
                      <a:gs pos="88000">
                        <a:schemeClr val="accent1"/>
                      </a:gs>
                    </a:gsLst>
                    <a:lin ang="5400000" scaled="1"/>
                  </a:gradFill>
                </a:ln>
                <a:solidFill>
                  <a:schemeClr val="accent6">
                    <a:lumMod val="75000"/>
                  </a:schemeClr>
                </a:solidFill>
                <a:effectLst>
                  <a:glow rad="139700">
                    <a:srgbClr val="FB6969">
                      <a:alpha val="20784"/>
                    </a:srgbClr>
                  </a:glow>
                </a:effectLst>
              </a:rPr>
              <a:t> </a:t>
            </a:r>
            <a:r>
              <a:rPr lang="de-DE" sz="2800" b="1" kern="100" spc="-150" dirty="0">
                <a:ln w="3175">
                  <a:gradFill>
                    <a:gsLst>
                      <a:gs pos="17000">
                        <a:schemeClr val="accent1"/>
                      </a:gs>
                      <a:gs pos="60000">
                        <a:srgbClr val="002060"/>
                      </a:gs>
                      <a:gs pos="88000">
                        <a:schemeClr val="accent1"/>
                      </a:gs>
                    </a:gsLst>
                    <a:lin ang="5400000" scaled="1"/>
                  </a:gradFill>
                </a:ln>
                <a:effectLst>
                  <a:glow rad="139700">
                    <a:srgbClr val="FB6969">
                      <a:alpha val="20784"/>
                    </a:srgbClr>
                  </a:glow>
                  <a:reflection endPos="0" dist="76200" dir="5400000" sy="-100000" algn="bl" rotWithShape="0"/>
                </a:effectLst>
                <a:latin typeface="Arial" panose="020B0604020202020204" pitchFamily="34" charset="0"/>
                <a:cs typeface="Times New Roman" panose="02020603050405020304" pitchFamily="18" charset="0"/>
              </a:rPr>
              <a:t>von</a:t>
            </a:r>
            <a:r>
              <a:rPr lang="de-DE" sz="2000" b="1" dirty="0">
                <a:ln>
                  <a:gradFill>
                    <a:gsLst>
                      <a:gs pos="17000">
                        <a:schemeClr val="accent1"/>
                      </a:gs>
                      <a:gs pos="60000">
                        <a:srgbClr val="002060"/>
                      </a:gs>
                      <a:gs pos="88000">
                        <a:schemeClr val="accent1"/>
                      </a:gs>
                    </a:gsLst>
                    <a:lin ang="5400000" scaled="1"/>
                  </a:gradFill>
                </a:ln>
                <a:solidFill>
                  <a:schemeClr val="accent6">
                    <a:lumMod val="75000"/>
                  </a:schemeClr>
                </a:solidFill>
                <a:effectLst>
                  <a:glow rad="139700">
                    <a:srgbClr val="FB6969">
                      <a:alpha val="20784"/>
                    </a:srgbClr>
                  </a:glow>
                </a:effectLst>
              </a:rPr>
              <a:t> </a:t>
            </a:r>
            <a:r>
              <a:rPr lang="de-DE" sz="2800" b="1" kern="100" spc="-150" dirty="0">
                <a:ln w="3175">
                  <a:gradFill>
                    <a:gsLst>
                      <a:gs pos="17000">
                        <a:schemeClr val="accent1"/>
                      </a:gs>
                      <a:gs pos="60000">
                        <a:srgbClr val="002060"/>
                      </a:gs>
                      <a:gs pos="88000">
                        <a:schemeClr val="accent1"/>
                      </a:gs>
                    </a:gsLst>
                    <a:lin ang="5400000" scaled="1"/>
                  </a:gradFill>
                </a:ln>
                <a:effectLst>
                  <a:glow rad="139700">
                    <a:srgbClr val="FB6969">
                      <a:alpha val="20784"/>
                    </a:srgbClr>
                  </a:glow>
                  <a:reflection endPos="0" dist="76200" dir="5400000" sy="-100000" algn="bl" rotWithShape="0"/>
                </a:effectLst>
                <a:latin typeface="Arial" panose="020B0604020202020204" pitchFamily="34" charset="0"/>
                <a:cs typeface="Times New Roman" panose="02020603050405020304" pitchFamily="18" charset="0"/>
              </a:rPr>
              <a:t>Laura </a:t>
            </a:r>
            <a:r>
              <a:rPr lang="de-DE" sz="2800" b="1" kern="100" spc="-150" dirty="0" err="1">
                <a:ln w="3175">
                  <a:gradFill>
                    <a:gsLst>
                      <a:gs pos="17000">
                        <a:schemeClr val="accent1"/>
                      </a:gs>
                      <a:gs pos="60000">
                        <a:srgbClr val="002060"/>
                      </a:gs>
                      <a:gs pos="88000">
                        <a:schemeClr val="accent1"/>
                      </a:gs>
                    </a:gsLst>
                    <a:lin ang="5400000" scaled="1"/>
                  </a:gradFill>
                </a:ln>
                <a:effectLst>
                  <a:glow rad="139700">
                    <a:srgbClr val="FB6969">
                      <a:alpha val="20784"/>
                    </a:srgbClr>
                  </a:glow>
                  <a:reflection endPos="0" dist="76200" dir="5400000" sy="-100000" algn="bl" rotWithShape="0"/>
                </a:effectLst>
                <a:latin typeface="Arial" panose="020B0604020202020204" pitchFamily="34" charset="0"/>
                <a:cs typeface="Times New Roman" panose="02020603050405020304" pitchFamily="18" charset="0"/>
              </a:rPr>
              <a:t>Engleitner</a:t>
            </a:r>
            <a:r>
              <a:rPr lang="de-DE" sz="2800" b="1" kern="100" spc="-150" dirty="0">
                <a:ln w="3175">
                  <a:gradFill>
                    <a:gsLst>
                      <a:gs pos="17000">
                        <a:schemeClr val="accent1"/>
                      </a:gs>
                      <a:gs pos="60000">
                        <a:srgbClr val="002060"/>
                      </a:gs>
                      <a:gs pos="88000">
                        <a:schemeClr val="accent1"/>
                      </a:gs>
                    </a:gsLst>
                    <a:lin ang="5400000" scaled="1"/>
                  </a:gradFill>
                </a:ln>
                <a:effectLst>
                  <a:glow rad="139700">
                    <a:srgbClr val="FB6969">
                      <a:alpha val="20784"/>
                    </a:srgbClr>
                  </a:glow>
                  <a:reflection endPos="0" dist="76200" dir="5400000" sy="-100000" algn="bl" rotWithShape="0"/>
                </a:effectLst>
                <a:latin typeface="Arial" panose="020B0604020202020204" pitchFamily="34" charset="0"/>
                <a:cs typeface="Times New Roman" panose="02020603050405020304" pitchFamily="18" charset="0"/>
              </a:rPr>
              <a:t>,  Alexander Nachtmann, Stephanie Rauscher, Benjamin Storck und Tamara Wilhelm</a:t>
            </a:r>
            <a:endParaRPr lang="de-DE" sz="2000" dirty="0">
              <a:ln>
                <a:gradFill>
                  <a:gsLst>
                    <a:gs pos="17000">
                      <a:schemeClr val="accent1"/>
                    </a:gs>
                    <a:gs pos="60000">
                      <a:srgbClr val="002060"/>
                    </a:gs>
                    <a:gs pos="88000">
                      <a:schemeClr val="accent1"/>
                    </a:gs>
                  </a:gsLst>
                  <a:lin ang="5400000" scaled="1"/>
                </a:gradFill>
              </a:ln>
              <a:effectLst>
                <a:glow rad="139700">
                  <a:srgbClr val="FB6969">
                    <a:alpha val="20784"/>
                  </a:srgb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76716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16="http://schemas.microsoft.com/office/drawing/2014/main"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79000">
              <a:srgbClr val="0070C0"/>
            </a:gs>
            <a:gs pos="58000">
              <a:srgbClr val="297C2A"/>
            </a:gs>
            <a:gs pos="39000">
              <a:srgbClr val="FFFF00"/>
            </a:gs>
            <a:gs pos="19000">
              <a:srgbClr val="F69000"/>
            </a:gs>
            <a:gs pos="1000">
              <a:srgbClr val="C00000">
                <a:lumMod val="83000"/>
              </a:srgbClr>
            </a:gs>
            <a:gs pos="100000">
              <a:srgbClr val="7030A0">
                <a:lumMod val="84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rafik 33" descr="Ein Bild, das Menschliches Gesicht, Kleidung, Person, Brille enthält.&#10;&#10;Automatisch generierte Beschreibung">
            <a:extLst>
              <a:ext uri="{FF2B5EF4-FFF2-40B4-BE49-F238E27FC236}">
                <a16:creationId xmlns:a16="http://schemas.microsoft.com/office/drawing/2014/main" id="{BCB282A8-3495-D0F0-F7E8-C9210CD8341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 cstate="email">
            <a:alphaModFix amt="9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3840" y="502920"/>
            <a:ext cx="11704320" cy="5852160"/>
          </a:xfrm>
          <a:prstGeom prst="rect">
            <a:avLst/>
          </a:prstGeom>
          <a:effectLst>
            <a:glow rad="508000">
              <a:srgbClr val="002060">
                <a:alpha val="64000"/>
              </a:srgbClr>
            </a:glow>
            <a:outerShdw blurRad="228600" dist="50800" dir="5400000" sx="98000" sy="98000" algn="ctr" rotWithShape="0">
              <a:srgbClr val="000000">
                <a:alpha val="67000"/>
              </a:srgbClr>
            </a:outerShdw>
          </a:effectLst>
        </p:spPr>
      </p:pic>
      <p:sp>
        <p:nvSpPr>
          <p:cNvPr id="3074" name="Rechteck 2">
            <a:extLst>
              <a:ext uri="{FF2B5EF4-FFF2-40B4-BE49-F238E27FC236}">
                <a16:creationId xmlns:a16="http://schemas.microsoft.com/office/drawing/2014/main" id="{ED2DB031-9003-4F74-A88F-FE2A2ABAB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7856" y="1008397"/>
            <a:ext cx="7543732" cy="677108"/>
          </a:xfrm>
          <a:noFill/>
          <a:ln>
            <a:noFill/>
          </a:ln>
          <a:effectLst>
            <a:glow>
              <a:schemeClr val="accent1"/>
            </a:glow>
            <a:outerShdw blurRad="889000" dist="38100" dir="5400000" sx="34000" sy="34000" algn="t" rotWithShape="0">
              <a:schemeClr val="bg1">
                <a:alpha val="31000"/>
              </a:schemeClr>
            </a:outerShdw>
          </a:effectLst>
        </p:spPr>
        <p:txBody>
          <a:bodyPr wrap="none" lIns="0" tIns="0" rIns="0" bIns="0" rtlCol="0" anchor="ctr" anchorCtr="0">
            <a:spAutoFit/>
          </a:bodyPr>
          <a:lstStyle>
            <a:defPPr>
              <a:defRPr lang="de-DE"/>
            </a:defPPr>
          </a:lstStyle>
          <a:p>
            <a:pPr marL="457200" indent="457200" algn="l">
              <a:spcAft>
                <a:spcPts val="800"/>
              </a:spcAft>
            </a:pPr>
            <a:r>
              <a:rPr lang="de-AT" sz="4400" kern="100" dirty="0">
                <a:ln w="3175">
                  <a:gradFill>
                    <a:gsLst>
                      <a:gs pos="16000">
                        <a:schemeClr val="accent1">
                          <a:lumMod val="5000"/>
                          <a:lumOff val="95000"/>
                        </a:schemeClr>
                      </a:gs>
                      <a:gs pos="48000">
                        <a:srgbClr val="FF0000"/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effectLst>
                  <a:glow rad="139700">
                    <a:schemeClr val="tx1">
                      <a:alpha val="97000"/>
                    </a:scheme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latin typeface="Arial" panose="020B0604020202020204" pitchFamily="34" charset="0"/>
                <a:cs typeface="Times New Roman" panose="02020603050405020304" pitchFamily="18" charset="0"/>
              </a:rPr>
              <a:t> Projektidee und Konzept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4488309D-6F90-667F-A547-492489ACEA36}"/>
              </a:ext>
            </a:extLst>
          </p:cNvPr>
          <p:cNvSpPr txBox="1">
            <a:spLocks/>
          </p:cNvSpPr>
          <p:nvPr/>
        </p:nvSpPr>
        <p:spPr>
          <a:xfrm>
            <a:off x="243837" y="3231227"/>
            <a:ext cx="11704326" cy="49475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/>
              </a:gs>
            </a:gsLst>
            <a:path path="circle">
              <a:fillToRect l="100000" b="100000"/>
            </a:path>
            <a:tileRect t="-100000" r="-100000"/>
          </a:gradFill>
          <a:effectLst>
            <a:glow rad="546100">
              <a:schemeClr val="accent1">
                <a:alpha val="40000"/>
              </a:schemeClr>
            </a:glow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txBody>
          <a:bodyPr wrap="square">
            <a:spAutoFit/>
          </a:bodyPr>
          <a:lstStyle/>
          <a:p>
            <a:pPr marL="1260000" indent="-342900" defTabSz="932742">
              <a:lnSpc>
                <a:spcPct val="120000"/>
              </a:lnSpc>
              <a:spcBef>
                <a:spcPts val="6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de-DE" sz="2400" b="1" kern="100" spc="-150" dirty="0">
                <a:ln w="3175">
                  <a:gradFill>
                    <a:gsLst>
                      <a:gs pos="45000">
                        <a:schemeClr val="bg2">
                          <a:lumMod val="42000"/>
                          <a:lumOff val="58000"/>
                        </a:schemeClr>
                      </a:gs>
                      <a:gs pos="100000">
                        <a:srgbClr val="002060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685800">
                    <a:schemeClr val="tx1">
                      <a:alpha val="67000"/>
                    </a:schemeClr>
                  </a:glow>
                  <a:reflection endPos="0" dist="76200" dir="5400000" sy="-100000" algn="bl" rotWithShape="0"/>
                </a:effectLst>
                <a:cs typeface="Times New Roman" panose="02020603050405020304" pitchFamily="18" charset="0"/>
              </a:rPr>
              <a:t>Wissenserweiterung und </a:t>
            </a:r>
            <a:r>
              <a:rPr lang="de-DE" sz="2400" b="1" kern="100" spc="-150" dirty="0">
                <a:ln w="3175">
                  <a:gradFill>
                    <a:gsLst>
                      <a:gs pos="45000">
                        <a:schemeClr val="bg2">
                          <a:lumMod val="95000"/>
                          <a:lumOff val="5000"/>
                          <a:alpha val="53000"/>
                        </a:schemeClr>
                      </a:gs>
                      <a:gs pos="100000">
                        <a:srgbClr val="002060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431800">
                    <a:schemeClr val="tx1">
                      <a:alpha val="67000"/>
                    </a:schemeClr>
                  </a:glow>
                  <a:reflection endPos="0" dist="76200" dir="5400000" sy="-100000" algn="bl" rotWithShape="0"/>
                </a:effectLst>
                <a:cs typeface="Times New Roman" panose="02020603050405020304" pitchFamily="18" charset="0"/>
              </a:rPr>
              <a:t>–</a:t>
            </a:r>
            <a:r>
              <a:rPr lang="de-DE" sz="2400" b="1" kern="100" spc="-150" dirty="0">
                <a:ln w="3175">
                  <a:gradFill>
                    <a:gsLst>
                      <a:gs pos="45000">
                        <a:schemeClr val="bg2">
                          <a:lumMod val="42000"/>
                          <a:lumOff val="58000"/>
                        </a:schemeClr>
                      </a:gs>
                      <a:gs pos="100000">
                        <a:srgbClr val="002060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685800">
                    <a:schemeClr val="tx1">
                      <a:alpha val="67000"/>
                    </a:schemeClr>
                  </a:glow>
                  <a:reflection endPos="0" dist="76200" dir="5400000" sy="-100000" algn="bl" rotWithShape="0"/>
                </a:effectLst>
                <a:cs typeface="Times New Roman" panose="02020603050405020304" pitchFamily="18" charset="0"/>
              </a:rPr>
              <a:t>Vertiefung durch Quizfragen</a:t>
            </a:r>
            <a:endParaRPr lang="de-AT" sz="2400" b="1" kern="100" spc="-150" dirty="0">
              <a:ln w="3175">
                <a:gradFill>
                  <a:gsLst>
                    <a:gs pos="45000">
                      <a:schemeClr val="bg2">
                        <a:lumMod val="42000"/>
                        <a:lumOff val="58000"/>
                      </a:schemeClr>
                    </a:gs>
                    <a:gs pos="100000">
                      <a:srgbClr val="002060"/>
                    </a:gs>
                    <a:gs pos="100000">
                      <a:schemeClr val="bg1"/>
                    </a:gs>
                  </a:gsLst>
                  <a:lin ang="5400000" scaled="1"/>
                </a:gradFill>
              </a:ln>
              <a:solidFill>
                <a:schemeClr val="bg1"/>
              </a:solidFill>
              <a:effectLst>
                <a:glow rad="685800">
                  <a:schemeClr val="tx1">
                    <a:alpha val="67000"/>
                  </a:schemeClr>
                </a:glow>
                <a:reflection endPos="0" dist="76200" dir="5400000" sy="-100000" algn="bl" rotWithShape="0"/>
              </a:effectLst>
              <a:cs typeface="Times New Roman" panose="02020603050405020304" pitchFamily="18" charset="0"/>
            </a:endParaRPr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6977FC42-6296-EC4D-DDD7-BCC1D675DC92}"/>
              </a:ext>
            </a:extLst>
          </p:cNvPr>
          <p:cNvSpPr txBox="1">
            <a:spLocks/>
          </p:cNvSpPr>
          <p:nvPr/>
        </p:nvSpPr>
        <p:spPr>
          <a:xfrm>
            <a:off x="243834" y="2839131"/>
            <a:ext cx="11704326" cy="49475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/>
              </a:gs>
            </a:gsLst>
            <a:path path="circle">
              <a:fillToRect l="100000" b="100000"/>
            </a:path>
            <a:tileRect t="-100000" r="-100000"/>
          </a:gradFill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txBody>
          <a:bodyPr wrap="square">
            <a:spAutoFit/>
          </a:bodyPr>
          <a:lstStyle/>
          <a:p>
            <a:pPr marL="1260000" indent="-342900" defTabSz="932742">
              <a:lnSpc>
                <a:spcPct val="120000"/>
              </a:lnSpc>
              <a:spcBef>
                <a:spcPts val="6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de-AT" sz="2400" b="1" kern="100" spc="-150" dirty="0">
                <a:ln w="3175">
                  <a:gradFill>
                    <a:gsLst>
                      <a:gs pos="45000">
                        <a:schemeClr val="bg2">
                          <a:lumMod val="42000"/>
                          <a:lumOff val="58000"/>
                        </a:schemeClr>
                      </a:gs>
                      <a:gs pos="100000">
                        <a:srgbClr val="002060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685800">
                    <a:schemeClr val="tx1">
                      <a:alpha val="67000"/>
                    </a:schemeClr>
                  </a:glow>
                  <a:reflection endPos="0" dist="76200" dir="5400000" sy="-100000" algn="bl" rotWithShape="0"/>
                </a:effectLst>
                <a:cs typeface="Times New Roman" panose="02020603050405020304" pitchFamily="18" charset="0"/>
              </a:rPr>
              <a:t>Gestaltung einer benutzerfreundlichen und ansprechenden, interaktiven Website</a:t>
            </a:r>
          </a:p>
        </p:txBody>
      </p:sp>
      <p:sp>
        <p:nvSpPr>
          <p:cNvPr id="60" name="Textfeld 59">
            <a:extLst>
              <a:ext uri="{FF2B5EF4-FFF2-40B4-BE49-F238E27FC236}">
                <a16:creationId xmlns:a16="http://schemas.microsoft.com/office/drawing/2014/main" id="{0A5E73FF-1C00-A340-EDBD-4FE0614E5E2E}"/>
              </a:ext>
            </a:extLst>
          </p:cNvPr>
          <p:cNvSpPr txBox="1">
            <a:spLocks/>
          </p:cNvSpPr>
          <p:nvPr/>
        </p:nvSpPr>
        <p:spPr>
          <a:xfrm>
            <a:off x="243831" y="3654188"/>
            <a:ext cx="11704326" cy="49475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/>
              </a:gs>
            </a:gsLst>
            <a:path path="circle">
              <a:fillToRect l="100000" b="100000"/>
            </a:path>
            <a:tileRect t="-100000" r="-100000"/>
          </a:gradFill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txBody>
          <a:bodyPr wrap="square">
            <a:spAutoFit/>
          </a:bodyPr>
          <a:lstStyle/>
          <a:p>
            <a:pPr marL="1260000" indent="-342900" defTabSz="932742">
              <a:lnSpc>
                <a:spcPct val="120000"/>
              </a:lnSpc>
              <a:spcBef>
                <a:spcPts val="6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de-DE" sz="2400" b="1" kern="100" spc="-150" dirty="0">
                <a:ln w="3175">
                  <a:gradFill>
                    <a:gsLst>
                      <a:gs pos="45000">
                        <a:schemeClr val="bg2">
                          <a:lumMod val="42000"/>
                          <a:lumOff val="58000"/>
                        </a:schemeClr>
                      </a:gs>
                      <a:gs pos="100000">
                        <a:srgbClr val="002060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685800">
                    <a:schemeClr val="tx1">
                      <a:alpha val="67000"/>
                    </a:schemeClr>
                  </a:glow>
                  <a:reflection endPos="0" dist="76200" dir="5400000" sy="-100000" algn="bl" rotWithShape="0"/>
                </a:effectLst>
                <a:cs typeface="Times New Roman" panose="02020603050405020304" pitchFamily="18" charset="0"/>
              </a:rPr>
              <a:t>Schaffung inspirierender Rollenmodelle</a:t>
            </a:r>
            <a:endParaRPr lang="de-AT" sz="2400" b="1" kern="100" spc="-150" dirty="0">
              <a:ln w="3175">
                <a:gradFill>
                  <a:gsLst>
                    <a:gs pos="45000">
                      <a:schemeClr val="bg2">
                        <a:lumMod val="42000"/>
                        <a:lumOff val="58000"/>
                      </a:schemeClr>
                    </a:gs>
                    <a:gs pos="100000">
                      <a:srgbClr val="002060"/>
                    </a:gs>
                    <a:gs pos="100000">
                      <a:schemeClr val="bg1"/>
                    </a:gs>
                  </a:gsLst>
                  <a:lin ang="5400000" scaled="1"/>
                </a:gradFill>
              </a:ln>
              <a:solidFill>
                <a:schemeClr val="bg1"/>
              </a:solidFill>
              <a:effectLst>
                <a:glow rad="685800">
                  <a:schemeClr val="tx1">
                    <a:alpha val="67000"/>
                  </a:schemeClr>
                </a:glow>
                <a:reflection endPos="0" dist="76200" dir="5400000" sy="-100000" algn="bl" rotWithShape="0"/>
              </a:effectLst>
              <a:cs typeface="Times New Roman" panose="02020603050405020304" pitchFamily="18" charset="0"/>
            </a:endParaRP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6DC79640-FE85-D380-D3DC-55355A245F06}"/>
              </a:ext>
            </a:extLst>
          </p:cNvPr>
          <p:cNvSpPr txBox="1">
            <a:spLocks/>
          </p:cNvSpPr>
          <p:nvPr/>
        </p:nvSpPr>
        <p:spPr>
          <a:xfrm>
            <a:off x="243834" y="2416170"/>
            <a:ext cx="11704321" cy="494751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lumOff val="100000"/>
                </a:schemeClr>
              </a:gs>
              <a:gs pos="100000">
                <a:schemeClr val="tx1"/>
              </a:gs>
            </a:gsLst>
            <a:path path="circle">
              <a:fillToRect l="100000" b="100000"/>
            </a:path>
            <a:tileRect t="-100000" r="-100000"/>
          </a:gradFill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txBody>
          <a:bodyPr wrap="square">
            <a:spAutoFit/>
          </a:bodyPr>
          <a:lstStyle>
            <a:defPPr rtl="0">
              <a:defRPr lang="de-DE"/>
            </a:defPPr>
            <a:lvl1pPr marL="1260000" indent="-342900" defTabSz="932742">
              <a:lnSpc>
                <a:spcPct val="120000"/>
              </a:lnSpc>
              <a:spcBef>
                <a:spcPts val="6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 b="1" kern="100" spc="-150">
                <a:ln w="3175">
                  <a:gradFill>
                    <a:gsLst>
                      <a:gs pos="45000">
                        <a:schemeClr val="bg2">
                          <a:lumMod val="42000"/>
                          <a:lumOff val="58000"/>
                        </a:schemeClr>
                      </a:gs>
                      <a:gs pos="100000">
                        <a:srgbClr val="002060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685800">
                    <a:schemeClr val="tx1">
                      <a:alpha val="67000"/>
                    </a:schemeClr>
                  </a:glow>
                  <a:reflection endPos="0" dist="76200" dir="5400000" sy="-100000" algn="bl" rotWithShape="0"/>
                </a:effectLst>
                <a:cs typeface="Times New Roman" panose="02020603050405020304" pitchFamily="18" charset="0"/>
              </a:defRPr>
            </a:lvl1pPr>
          </a:lstStyle>
          <a:p>
            <a:r>
              <a:rPr lang="de-DE" dirty="0"/>
              <a:t>Schätzung und Anerkennung weiblicher Beiträge in der Informatik</a:t>
            </a:r>
            <a:endParaRPr lang="de-AT" dirty="0"/>
          </a:p>
        </p:txBody>
      </p:sp>
      <p:sp>
        <p:nvSpPr>
          <p:cNvPr id="63" name="Textfeld 62">
            <a:extLst>
              <a:ext uri="{FF2B5EF4-FFF2-40B4-BE49-F238E27FC236}">
                <a16:creationId xmlns:a16="http://schemas.microsoft.com/office/drawing/2014/main" id="{D6D781B8-F8EF-66C4-96EA-FA61255CB23E}"/>
              </a:ext>
            </a:extLst>
          </p:cNvPr>
          <p:cNvSpPr txBox="1">
            <a:spLocks/>
          </p:cNvSpPr>
          <p:nvPr/>
        </p:nvSpPr>
        <p:spPr>
          <a:xfrm>
            <a:off x="243828" y="4039362"/>
            <a:ext cx="11704328" cy="49475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/>
              </a:gs>
            </a:gsLst>
            <a:path path="circle">
              <a:fillToRect l="100000" b="100000"/>
            </a:path>
            <a:tileRect t="-100000" r="-100000"/>
          </a:gradFill>
          <a:effectLst>
            <a:outerShdw blurRad="63500" dist="50800" sx="1000" sy="1000" algn="ctr" rotWithShape="0">
              <a:srgbClr val="000000"/>
            </a:outerShdw>
          </a:effectLst>
        </p:spPr>
        <p:txBody>
          <a:bodyPr wrap="square">
            <a:spAutoFit/>
          </a:bodyPr>
          <a:lstStyle/>
          <a:p>
            <a:pPr marL="1260000" indent="-342900" defTabSz="932742">
              <a:lnSpc>
                <a:spcPct val="120000"/>
              </a:lnSpc>
              <a:spcBef>
                <a:spcPts val="6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de-DE" sz="2400" b="1" kern="100" spc="-150" dirty="0">
                <a:ln w="3175">
                  <a:gradFill>
                    <a:gsLst>
                      <a:gs pos="45000">
                        <a:schemeClr val="bg2">
                          <a:lumMod val="42000"/>
                          <a:lumOff val="58000"/>
                        </a:schemeClr>
                      </a:gs>
                      <a:gs pos="100000">
                        <a:srgbClr val="002060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685800">
                    <a:schemeClr val="tx1">
                      <a:alpha val="67000"/>
                    </a:schemeClr>
                  </a:glow>
                  <a:reflection endPos="0" dist="76200" dir="5400000" sy="-100000" algn="bl" rotWithShape="0"/>
                </a:effectLst>
                <a:cs typeface="Times New Roman" panose="02020603050405020304" pitchFamily="18" charset="0"/>
              </a:rPr>
              <a:t>Inhalte sind zugänglich und nutzbar</a:t>
            </a:r>
            <a:endParaRPr lang="de-AT" sz="2400" b="1" kern="100" spc="-150" dirty="0">
              <a:ln w="3175">
                <a:gradFill>
                  <a:gsLst>
                    <a:gs pos="45000">
                      <a:schemeClr val="bg2">
                        <a:lumMod val="42000"/>
                        <a:lumOff val="58000"/>
                      </a:schemeClr>
                    </a:gs>
                    <a:gs pos="100000">
                      <a:srgbClr val="002060"/>
                    </a:gs>
                    <a:gs pos="100000">
                      <a:schemeClr val="bg1"/>
                    </a:gs>
                  </a:gsLst>
                  <a:lin ang="5400000" scaled="1"/>
                </a:gradFill>
              </a:ln>
              <a:solidFill>
                <a:schemeClr val="bg1"/>
              </a:solidFill>
              <a:effectLst>
                <a:glow rad="685800">
                  <a:schemeClr val="tx1">
                    <a:alpha val="67000"/>
                  </a:schemeClr>
                </a:glow>
                <a:reflection endPos="0" dist="76200" dir="5400000" sy="-100000" algn="bl" rotWithShape="0"/>
              </a:effectLst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3265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16="http://schemas.microsoft.com/office/drawing/2014/main"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79000">
              <a:srgbClr val="0070C0"/>
            </a:gs>
            <a:gs pos="58000">
              <a:srgbClr val="297C2A"/>
            </a:gs>
            <a:gs pos="39000">
              <a:srgbClr val="FFFF00"/>
            </a:gs>
            <a:gs pos="19000">
              <a:srgbClr val="F69000"/>
            </a:gs>
            <a:gs pos="1000">
              <a:srgbClr val="C00000">
                <a:lumMod val="83000"/>
              </a:srgbClr>
            </a:gs>
            <a:gs pos="100000">
              <a:srgbClr val="7030A0">
                <a:lumMod val="84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Kleidung, Person, Menschliches Gesicht, Im Haus enthält.&#10;&#10;Automatisch generierte Beschreibung">
            <a:extLst>
              <a:ext uri="{FF2B5EF4-FFF2-40B4-BE49-F238E27FC236}">
                <a16:creationId xmlns:a16="http://schemas.microsoft.com/office/drawing/2014/main" id="{9DEF878C-A899-A995-D636-3673154FE36A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 amt="9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2484" y="491807"/>
            <a:ext cx="11607032" cy="5874385"/>
          </a:xfrm>
          <a:prstGeom prst="rect">
            <a:avLst/>
          </a:prstGeom>
          <a:effectLst>
            <a:glow rad="508000">
              <a:srgbClr val="002060">
                <a:alpha val="64000"/>
              </a:srgbClr>
            </a:glow>
            <a:outerShdw blurRad="228600" dist="50800" dir="5400000" sx="98000" sy="98000" algn="ctr" rotWithShape="0">
              <a:srgbClr val="000000">
                <a:alpha val="67000"/>
              </a:srgbClr>
            </a:outerShdw>
          </a:effectLst>
        </p:spPr>
      </p:pic>
      <p:sp>
        <p:nvSpPr>
          <p:cNvPr id="3074" name="Rechteck 2">
            <a:extLst>
              <a:ext uri="{FF2B5EF4-FFF2-40B4-BE49-F238E27FC236}">
                <a16:creationId xmlns:a16="http://schemas.microsoft.com/office/drawing/2014/main" id="{ED2DB031-9003-4F74-A88F-FE2A2ABAB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8675" y="1008397"/>
            <a:ext cx="8635361" cy="677108"/>
          </a:xfrm>
          <a:noFill/>
          <a:ln>
            <a:noFill/>
          </a:ln>
          <a:effectLst>
            <a:glow>
              <a:schemeClr val="accent1"/>
            </a:glow>
            <a:outerShdw blurRad="889000" dist="38100" dir="5400000" sx="34000" sy="34000" algn="t" rotWithShape="0">
              <a:schemeClr val="bg1">
                <a:alpha val="31000"/>
              </a:schemeClr>
            </a:outerShdw>
          </a:effectLst>
        </p:spPr>
        <p:txBody>
          <a:bodyPr wrap="square" rtlCol="0" anchor="ctr">
            <a:spAutoFit/>
          </a:bodyPr>
          <a:lstStyle>
            <a:defPPr>
              <a:defRPr lang="de-DE"/>
            </a:defPPr>
          </a:lstStyle>
          <a:p>
            <a:pPr marL="457200" indent="457200" algn="l">
              <a:spcAft>
                <a:spcPts val="800"/>
              </a:spcAft>
            </a:pPr>
            <a:r>
              <a:rPr lang="de-AT" sz="4400" kern="100" dirty="0">
                <a:ln w="3175">
                  <a:gradFill>
                    <a:gsLst>
                      <a:gs pos="16000">
                        <a:schemeClr val="accent1">
                          <a:lumMod val="5000"/>
                          <a:lumOff val="95000"/>
                        </a:schemeClr>
                      </a:gs>
                      <a:gs pos="48000">
                        <a:srgbClr val="FF0000"/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effectLst>
                  <a:glow rad="139700">
                    <a:schemeClr val="tx1">
                      <a:alpha val="97000"/>
                    </a:scheme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latin typeface="Arial" panose="020B0604020202020204" pitchFamily="34" charset="0"/>
                <a:cs typeface="Times New Roman" panose="02020603050405020304" pitchFamily="18" charset="0"/>
              </a:rPr>
              <a:t>Technische</a:t>
            </a:r>
            <a:r>
              <a:rPr lang="de-AT" sz="4400" b="1" kern="100" dirty="0">
                <a:ln w="3175">
                  <a:gradFill>
                    <a:gsLst>
                      <a:gs pos="16000">
                        <a:schemeClr val="accent1">
                          <a:lumMod val="5000"/>
                          <a:lumOff val="95000"/>
                        </a:schemeClr>
                      </a:gs>
                      <a:gs pos="48000">
                        <a:srgbClr val="FF0000"/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effectLst>
                  <a:glow rad="927100">
                    <a:schemeClr val="tx1">
                      <a:alpha val="77000"/>
                    </a:scheme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AT" sz="4400" kern="100" dirty="0">
                <a:ln w="3175">
                  <a:gradFill>
                    <a:gsLst>
                      <a:gs pos="16000">
                        <a:schemeClr val="accent1">
                          <a:lumMod val="5000"/>
                          <a:lumOff val="95000"/>
                        </a:schemeClr>
                      </a:gs>
                      <a:gs pos="48000">
                        <a:srgbClr val="FF0000"/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effectLst>
                  <a:glow rad="139700">
                    <a:schemeClr val="tx1">
                      <a:alpha val="97000"/>
                    </a:scheme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latin typeface="Arial" panose="020B0604020202020204" pitchFamily="34" charset="0"/>
                <a:cs typeface="Times New Roman" panose="02020603050405020304" pitchFamily="18" charset="0"/>
              </a:rPr>
              <a:t>Implementierung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4488309D-6F90-667F-A547-492489ACEA36}"/>
              </a:ext>
            </a:extLst>
          </p:cNvPr>
          <p:cNvSpPr txBox="1">
            <a:spLocks/>
          </p:cNvSpPr>
          <p:nvPr/>
        </p:nvSpPr>
        <p:spPr>
          <a:xfrm>
            <a:off x="2058651" y="4739636"/>
            <a:ext cx="3495987" cy="49475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/>
              </a:gs>
            </a:gsLst>
            <a:path path="circle">
              <a:fillToRect l="100000" b="100000"/>
            </a:path>
            <a:tileRect t="-100000" r="-100000"/>
          </a:gradFill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txBody>
          <a:bodyPr wrap="square">
            <a:spAutoFit/>
          </a:bodyPr>
          <a:lstStyle>
            <a:defPPr rtl="0">
              <a:defRPr lang="de-DE"/>
            </a:defPPr>
            <a:lvl1pPr marL="1260000" indent="-342900" defTabSz="932742">
              <a:lnSpc>
                <a:spcPct val="120000"/>
              </a:lnSpc>
              <a:spcBef>
                <a:spcPts val="6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 b="1" kern="100" spc="-150">
                <a:ln w="3175">
                  <a:gradFill>
                    <a:gsLst>
                      <a:gs pos="45000">
                        <a:schemeClr val="bg2">
                          <a:lumMod val="42000"/>
                          <a:lumOff val="58000"/>
                        </a:schemeClr>
                      </a:gs>
                      <a:gs pos="100000">
                        <a:srgbClr val="002060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685800">
                    <a:schemeClr val="tx1">
                      <a:alpha val="67000"/>
                    </a:schemeClr>
                  </a:glow>
                  <a:reflection endPos="0" dist="76200" dir="5400000" sy="-100000" algn="bl" rotWithShape="0"/>
                </a:effectLst>
                <a:cs typeface="Times New Roman" panose="02020603050405020304" pitchFamily="18" charset="0"/>
              </a:defRPr>
            </a:lvl1pPr>
          </a:lstStyle>
          <a:p>
            <a:pPr marL="917100" indent="0">
              <a:buNone/>
            </a:pPr>
            <a:r>
              <a:rPr lang="de-DE" dirty="0"/>
              <a:t> </a:t>
            </a:r>
            <a:r>
              <a:rPr lang="de-DE" dirty="0" err="1"/>
              <a:t>Javascript</a:t>
            </a:r>
            <a:endParaRPr lang="de-AT" dirty="0"/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6977FC42-6296-EC4D-DDD7-BCC1D675DC92}"/>
              </a:ext>
            </a:extLst>
          </p:cNvPr>
          <p:cNvSpPr txBox="1">
            <a:spLocks/>
          </p:cNvSpPr>
          <p:nvPr/>
        </p:nvSpPr>
        <p:spPr>
          <a:xfrm>
            <a:off x="2058651" y="3936831"/>
            <a:ext cx="3495987" cy="49475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/>
              </a:gs>
            </a:gsLst>
            <a:path path="circle">
              <a:fillToRect l="100000" b="100000"/>
            </a:path>
            <a:tileRect t="-100000" r="-100000"/>
          </a:gradFill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txBody>
          <a:bodyPr wrap="square">
            <a:spAutoFit/>
          </a:bodyPr>
          <a:lstStyle>
            <a:defPPr rtl="0">
              <a:defRPr lang="de-DE"/>
            </a:defPPr>
            <a:lvl1pPr marL="1260000" indent="-342900" defTabSz="932742">
              <a:lnSpc>
                <a:spcPct val="120000"/>
              </a:lnSpc>
              <a:spcBef>
                <a:spcPts val="6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 b="1" kern="100" spc="-150">
                <a:ln w="3175">
                  <a:gradFill>
                    <a:gsLst>
                      <a:gs pos="45000">
                        <a:schemeClr val="bg2">
                          <a:lumMod val="42000"/>
                          <a:lumOff val="58000"/>
                        </a:schemeClr>
                      </a:gs>
                      <a:gs pos="100000">
                        <a:srgbClr val="002060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685800">
                    <a:schemeClr val="tx1">
                      <a:alpha val="67000"/>
                    </a:schemeClr>
                  </a:glow>
                  <a:reflection endPos="0" dist="76200" dir="5400000" sy="-100000" algn="bl" rotWithShape="0"/>
                </a:effectLst>
                <a:cs typeface="Times New Roman" panose="02020603050405020304" pitchFamily="18" charset="0"/>
              </a:defRPr>
            </a:lvl1pPr>
          </a:lstStyle>
          <a:p>
            <a:pPr marL="917100" indent="0">
              <a:buNone/>
            </a:pPr>
            <a:r>
              <a:rPr lang="de-AT" dirty="0"/>
              <a:t>     CSS</a:t>
            </a:r>
          </a:p>
        </p:txBody>
      </p:sp>
      <p:sp>
        <p:nvSpPr>
          <p:cNvPr id="60" name="Textfeld 59">
            <a:extLst>
              <a:ext uri="{FF2B5EF4-FFF2-40B4-BE49-F238E27FC236}">
                <a16:creationId xmlns:a16="http://schemas.microsoft.com/office/drawing/2014/main" id="{0A5E73FF-1C00-A340-EDBD-4FE0614E5E2E}"/>
              </a:ext>
            </a:extLst>
          </p:cNvPr>
          <p:cNvSpPr txBox="1">
            <a:spLocks/>
          </p:cNvSpPr>
          <p:nvPr/>
        </p:nvSpPr>
        <p:spPr>
          <a:xfrm>
            <a:off x="5951808" y="3031797"/>
            <a:ext cx="3827780" cy="49475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/>
              </a:gs>
            </a:gsLst>
            <a:path path="circle">
              <a:fillToRect l="100000" b="100000"/>
            </a:path>
            <a:tileRect t="-100000" r="-100000"/>
          </a:gradFill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txBody>
          <a:bodyPr wrap="square">
            <a:spAutoFit/>
          </a:bodyPr>
          <a:lstStyle>
            <a:defPPr rtl="0">
              <a:defRPr lang="de-DE"/>
            </a:defPPr>
            <a:lvl1pPr marL="1260000" indent="-342900" defTabSz="932742">
              <a:lnSpc>
                <a:spcPct val="120000"/>
              </a:lnSpc>
              <a:spcBef>
                <a:spcPts val="6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 b="1" kern="100" spc="-150">
                <a:ln w="3175">
                  <a:gradFill>
                    <a:gsLst>
                      <a:gs pos="45000">
                        <a:schemeClr val="bg2">
                          <a:lumMod val="42000"/>
                          <a:lumOff val="58000"/>
                        </a:schemeClr>
                      </a:gs>
                      <a:gs pos="100000">
                        <a:srgbClr val="002060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685800">
                    <a:schemeClr val="tx1">
                      <a:alpha val="67000"/>
                    </a:schemeClr>
                  </a:glow>
                  <a:reflection endPos="0" dist="76200" dir="5400000" sy="-100000" algn="bl" rotWithShape="0"/>
                </a:effectLst>
                <a:cs typeface="Times New Roman" panose="02020603050405020304" pitchFamily="18" charset="0"/>
              </a:defRPr>
            </a:lvl1pPr>
          </a:lstStyle>
          <a:p>
            <a:pPr marL="917100" indent="0">
              <a:buNone/>
            </a:pPr>
            <a:r>
              <a:rPr lang="de-DE" dirty="0"/>
              <a:t>    Bootstrap</a:t>
            </a:r>
            <a:endParaRPr lang="de-AT" dirty="0"/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6DC79640-FE85-D380-D3DC-55355A245F06}"/>
              </a:ext>
            </a:extLst>
          </p:cNvPr>
          <p:cNvSpPr txBox="1">
            <a:spLocks/>
          </p:cNvSpPr>
          <p:nvPr/>
        </p:nvSpPr>
        <p:spPr>
          <a:xfrm>
            <a:off x="2058649" y="3031798"/>
            <a:ext cx="3495987" cy="49475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/>
              </a:gs>
            </a:gsLst>
            <a:path path="circle">
              <a:fillToRect l="100000" b="100000"/>
            </a:path>
            <a:tileRect t="-100000" r="-100000"/>
          </a:gradFill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txBody>
          <a:bodyPr wrap="square">
            <a:spAutoFit/>
          </a:bodyPr>
          <a:lstStyle>
            <a:defPPr rtl="0">
              <a:defRPr lang="de-DE"/>
            </a:defPPr>
            <a:lvl1pPr marL="1260000" indent="-342900" defTabSz="932742">
              <a:lnSpc>
                <a:spcPct val="120000"/>
              </a:lnSpc>
              <a:spcBef>
                <a:spcPts val="6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 b="1" kern="100" spc="-150">
                <a:ln w="3175">
                  <a:gradFill>
                    <a:gsLst>
                      <a:gs pos="45000">
                        <a:schemeClr val="bg2">
                          <a:lumMod val="42000"/>
                          <a:lumOff val="58000"/>
                        </a:schemeClr>
                      </a:gs>
                      <a:gs pos="100000">
                        <a:srgbClr val="002060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685800">
                    <a:schemeClr val="tx1">
                      <a:alpha val="67000"/>
                    </a:schemeClr>
                  </a:glow>
                  <a:reflection endPos="0" dist="76200" dir="5400000" sy="-100000" algn="bl" rotWithShape="0"/>
                </a:effectLst>
                <a:cs typeface="Times New Roman" panose="02020603050405020304" pitchFamily="18" charset="0"/>
              </a:defRPr>
            </a:lvl1pPr>
          </a:lstStyle>
          <a:p>
            <a:pPr marL="917100" indent="0">
              <a:buNone/>
            </a:pPr>
            <a:r>
              <a:rPr lang="de-DE" dirty="0"/>
              <a:t>     HTML</a:t>
            </a:r>
            <a:endParaRPr lang="de-AT" dirty="0"/>
          </a:p>
        </p:txBody>
      </p:sp>
      <p:sp>
        <p:nvSpPr>
          <p:cNvPr id="63" name="Textfeld 62">
            <a:extLst>
              <a:ext uri="{FF2B5EF4-FFF2-40B4-BE49-F238E27FC236}">
                <a16:creationId xmlns:a16="http://schemas.microsoft.com/office/drawing/2014/main" id="{D6D781B8-F8EF-66C4-96EA-FA61255CB23E}"/>
              </a:ext>
            </a:extLst>
          </p:cNvPr>
          <p:cNvSpPr txBox="1">
            <a:spLocks/>
          </p:cNvSpPr>
          <p:nvPr/>
        </p:nvSpPr>
        <p:spPr>
          <a:xfrm>
            <a:off x="5951808" y="3920640"/>
            <a:ext cx="3827780" cy="49475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/>
              </a:gs>
            </a:gsLst>
            <a:path path="circle">
              <a:fillToRect l="100000" b="100000"/>
            </a:path>
            <a:tileRect t="-100000" r="-100000"/>
          </a:gradFill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txBody>
          <a:bodyPr wrap="square">
            <a:spAutoFit/>
          </a:bodyPr>
          <a:lstStyle>
            <a:defPPr rtl="0">
              <a:defRPr lang="de-DE"/>
            </a:defPPr>
            <a:lvl1pPr marL="1260000" indent="-342900" defTabSz="932742">
              <a:lnSpc>
                <a:spcPct val="120000"/>
              </a:lnSpc>
              <a:spcBef>
                <a:spcPts val="6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 b="1" kern="100" spc="-150">
                <a:ln w="3175">
                  <a:gradFill>
                    <a:gsLst>
                      <a:gs pos="45000">
                        <a:schemeClr val="bg2">
                          <a:lumMod val="42000"/>
                          <a:lumOff val="58000"/>
                        </a:schemeClr>
                      </a:gs>
                      <a:gs pos="100000">
                        <a:srgbClr val="002060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685800">
                    <a:schemeClr val="tx1">
                      <a:alpha val="67000"/>
                    </a:schemeClr>
                  </a:glow>
                  <a:reflection endPos="0" dist="76200" dir="5400000" sy="-100000" algn="bl" rotWithShape="0"/>
                </a:effectLst>
                <a:cs typeface="Times New Roman" panose="02020603050405020304" pitchFamily="18" charset="0"/>
              </a:defRPr>
            </a:lvl1pPr>
          </a:lstStyle>
          <a:p>
            <a:pPr marL="917100" indent="0">
              <a:buNone/>
            </a:pPr>
            <a:r>
              <a:rPr lang="de-DE" dirty="0"/>
              <a:t>     </a:t>
            </a:r>
            <a:r>
              <a:rPr lang="de-DE" dirty="0" err="1"/>
              <a:t>Discord</a:t>
            </a:r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03414FA-F1B0-D4D0-8467-B96B7732BE70}"/>
              </a:ext>
            </a:extLst>
          </p:cNvPr>
          <p:cNvSpPr txBox="1">
            <a:spLocks/>
          </p:cNvSpPr>
          <p:nvPr/>
        </p:nvSpPr>
        <p:spPr>
          <a:xfrm>
            <a:off x="5951808" y="4724392"/>
            <a:ext cx="3827780" cy="49475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/>
              </a:gs>
            </a:gsLst>
            <a:path path="circle">
              <a:fillToRect l="100000" b="100000"/>
            </a:path>
            <a:tileRect t="-100000" r="-100000"/>
          </a:gradFill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txBody>
          <a:bodyPr wrap="square" lIns="0" rIns="0">
            <a:spAutoFit/>
          </a:bodyPr>
          <a:lstStyle>
            <a:defPPr rtl="0">
              <a:defRPr lang="de-DE"/>
            </a:defPPr>
            <a:lvl1pPr marL="1260000" indent="-342900" defTabSz="932742">
              <a:lnSpc>
                <a:spcPct val="120000"/>
              </a:lnSpc>
              <a:spcBef>
                <a:spcPts val="6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 b="1" kern="100" spc="-150">
                <a:ln w="3175">
                  <a:gradFill>
                    <a:gsLst>
                      <a:gs pos="45000">
                        <a:schemeClr val="bg2">
                          <a:lumMod val="42000"/>
                          <a:lumOff val="58000"/>
                        </a:schemeClr>
                      </a:gs>
                      <a:gs pos="100000">
                        <a:srgbClr val="002060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685800">
                    <a:schemeClr val="tx1">
                      <a:alpha val="67000"/>
                    </a:schemeClr>
                  </a:glow>
                  <a:reflection endPos="0" dist="76200" dir="5400000" sy="-100000" algn="bl" rotWithShape="0"/>
                </a:effectLst>
                <a:cs typeface="Times New Roman" panose="02020603050405020304" pitchFamily="18" charset="0"/>
              </a:defRPr>
            </a:lvl1pPr>
          </a:lstStyle>
          <a:p>
            <a:pPr marL="917100" indent="0">
              <a:buNone/>
            </a:pPr>
            <a:r>
              <a:rPr lang="de-DE" dirty="0"/>
              <a:t>Jira &amp; </a:t>
            </a:r>
            <a:r>
              <a:rPr lang="de-DE" dirty="0" err="1"/>
              <a:t>Confluence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8921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79000">
              <a:srgbClr val="0070C0"/>
            </a:gs>
            <a:gs pos="58000">
              <a:srgbClr val="297C2A"/>
            </a:gs>
            <a:gs pos="39000">
              <a:srgbClr val="FFFF00"/>
            </a:gs>
            <a:gs pos="19000">
              <a:srgbClr val="F69000"/>
            </a:gs>
            <a:gs pos="1000">
              <a:srgbClr val="C00000">
                <a:lumMod val="83000"/>
              </a:srgbClr>
            </a:gs>
            <a:gs pos="100000">
              <a:srgbClr val="7030A0">
                <a:lumMod val="84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rafik 19" descr="Ein Bild, das Kleidung, Menschliches Gesicht, Person, Frau enthält.&#10;&#10;Automatisch generierte Beschreibung">
            <a:extLst>
              <a:ext uri="{FF2B5EF4-FFF2-40B4-BE49-F238E27FC236}">
                <a16:creationId xmlns:a16="http://schemas.microsoft.com/office/drawing/2014/main" id="{A0DF44D9-B115-BC16-1F51-52329CD4B9A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alphaModFix amt="9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17851" y="407549"/>
            <a:ext cx="6212265" cy="6212265"/>
          </a:xfrm>
          <a:prstGeom prst="rect">
            <a:avLst/>
          </a:prstGeom>
          <a:effectLst>
            <a:glow rad="508000">
              <a:srgbClr val="002060">
                <a:alpha val="64000"/>
              </a:srgbClr>
            </a:glow>
            <a:outerShdw blurRad="228600" dist="50800" dir="5400000" sx="98000" sy="98000" algn="ctr" rotWithShape="0">
              <a:srgbClr val="000000">
                <a:alpha val="67000"/>
              </a:srgbClr>
            </a:outerShdw>
          </a:effectLst>
        </p:spPr>
      </p:pic>
      <p:pic>
        <p:nvPicPr>
          <p:cNvPr id="14" name="Grafik 13" descr="Ein Bild, das Kleidung, Person, Menschliches Gesicht, Kunst enthält.&#10;&#10;Automatisch generierte Beschreibung">
            <a:extLst>
              <a:ext uri="{FF2B5EF4-FFF2-40B4-BE49-F238E27FC236}">
                <a16:creationId xmlns:a16="http://schemas.microsoft.com/office/drawing/2014/main" id="{0CAE270D-0049-E8A5-650A-8B566944F2D6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alphaModFix amt="9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7346" y="417134"/>
            <a:ext cx="6202680" cy="6202680"/>
          </a:xfrm>
          <a:prstGeom prst="rect">
            <a:avLst/>
          </a:prstGeom>
          <a:effectLst>
            <a:glow rad="508000">
              <a:srgbClr val="002060">
                <a:alpha val="64000"/>
              </a:srgbClr>
            </a:glow>
            <a:outerShdw blurRad="228600" dist="50800" dir="5400000" sx="98000" sy="98000" algn="ctr" rotWithShape="0">
              <a:srgbClr val="000000">
                <a:alpha val="67000"/>
              </a:srgbClr>
            </a:outerShdw>
          </a:effectLst>
        </p:spPr>
      </p:pic>
      <p:sp>
        <p:nvSpPr>
          <p:cNvPr id="3074" name="Rechteck 2">
            <a:extLst>
              <a:ext uri="{FF2B5EF4-FFF2-40B4-BE49-F238E27FC236}">
                <a16:creationId xmlns:a16="http://schemas.microsoft.com/office/drawing/2014/main" id="{ED2DB031-9003-4F74-A88F-FE2A2ABAB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332" y="716362"/>
            <a:ext cx="10051334" cy="677108"/>
          </a:xfrm>
        </p:spPr>
        <p:txBody>
          <a:bodyPr wrap="square" rtlCol="0" anchor="ctr">
            <a:spAutoFit/>
          </a:bodyPr>
          <a:lstStyle>
            <a:defPPr>
              <a:defRPr lang="de-DE"/>
            </a:defPPr>
          </a:lstStyle>
          <a:p>
            <a:pPr marL="457200" indent="457200" algn="l">
              <a:spcAft>
                <a:spcPts val="800"/>
              </a:spcAft>
            </a:pPr>
            <a:r>
              <a:rPr lang="de-AT" sz="4400" kern="100" dirty="0">
                <a:ln w="3175">
                  <a:gradFill>
                    <a:gsLst>
                      <a:gs pos="16000">
                        <a:schemeClr val="accent1">
                          <a:lumMod val="5000"/>
                          <a:lumOff val="95000"/>
                        </a:schemeClr>
                      </a:gs>
                      <a:gs pos="48000">
                        <a:srgbClr val="FF0000"/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effectLst>
                  <a:glow rad="139700">
                    <a:schemeClr val="tx1">
                      <a:alpha val="97000"/>
                    </a:scheme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latin typeface="Arial" panose="020B0604020202020204" pitchFamily="34" charset="0"/>
                <a:cs typeface="Times New Roman" panose="02020603050405020304" pitchFamily="18" charset="0"/>
              </a:rPr>
              <a:t>Projektplanung</a:t>
            </a:r>
            <a:r>
              <a:rPr lang="de-AT" sz="4400" b="1" kern="100" dirty="0">
                <a:ln w="3175">
                  <a:gradFill>
                    <a:gsLst>
                      <a:gs pos="16000">
                        <a:schemeClr val="accent1">
                          <a:lumMod val="5000"/>
                          <a:lumOff val="95000"/>
                        </a:schemeClr>
                      </a:gs>
                      <a:gs pos="48000">
                        <a:srgbClr val="FF0000"/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effectLst>
                  <a:glow rad="139700">
                    <a:schemeClr val="tx1">
                      <a:alpha val="87000"/>
                    </a:scheme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AT" sz="4400" kern="100" dirty="0">
                <a:ln w="3175">
                  <a:gradFill>
                    <a:gsLst>
                      <a:gs pos="16000">
                        <a:schemeClr val="accent1">
                          <a:lumMod val="5000"/>
                          <a:lumOff val="95000"/>
                        </a:schemeClr>
                      </a:gs>
                      <a:gs pos="48000">
                        <a:srgbClr val="FF0000"/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effectLst>
                  <a:glow rad="139700">
                    <a:schemeClr val="tx1">
                      <a:alpha val="87000"/>
                    </a:scheme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latin typeface="Arial" panose="020B0604020202020204" pitchFamily="34" charset="0"/>
                <a:cs typeface="Times New Roman" panose="02020603050405020304" pitchFamily="18" charset="0"/>
              </a:rPr>
              <a:t>und</a:t>
            </a:r>
            <a:r>
              <a:rPr lang="de-AT" sz="4400" b="1" kern="100" dirty="0">
                <a:ln w="3175">
                  <a:gradFill>
                    <a:gsLst>
                      <a:gs pos="16000">
                        <a:schemeClr val="accent1">
                          <a:lumMod val="5000"/>
                          <a:lumOff val="95000"/>
                        </a:schemeClr>
                      </a:gs>
                      <a:gs pos="48000">
                        <a:srgbClr val="FF0000"/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effectLst>
                  <a:glow rad="139700">
                    <a:schemeClr val="tx1">
                      <a:alpha val="87000"/>
                    </a:scheme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AT" sz="4400" kern="100" dirty="0">
                <a:ln w="3175">
                  <a:gradFill>
                    <a:gsLst>
                      <a:gs pos="16000">
                        <a:schemeClr val="accent1">
                          <a:lumMod val="5000"/>
                          <a:lumOff val="95000"/>
                        </a:schemeClr>
                      </a:gs>
                      <a:gs pos="48000">
                        <a:srgbClr val="FF0000"/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effectLst>
                  <a:glow rad="139700">
                    <a:schemeClr val="tx1">
                      <a:alpha val="87000"/>
                    </a:scheme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latin typeface="Arial" panose="020B0604020202020204" pitchFamily="34" charset="0"/>
                <a:cs typeface="Times New Roman" panose="02020603050405020304" pitchFamily="18" charset="0"/>
              </a:rPr>
              <a:t>Umsetzung</a:t>
            </a: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6DC79640-FE85-D380-D3DC-55355A245F06}"/>
              </a:ext>
            </a:extLst>
          </p:cNvPr>
          <p:cNvSpPr txBox="1">
            <a:spLocks/>
          </p:cNvSpPr>
          <p:nvPr/>
        </p:nvSpPr>
        <p:spPr>
          <a:xfrm>
            <a:off x="407346" y="2967335"/>
            <a:ext cx="2244414" cy="46166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marL="457200" indent="457200" defTabSz="932742">
              <a:spcAft>
                <a:spcPts val="800"/>
              </a:spcAft>
            </a:pPr>
            <a:r>
              <a:rPr lang="de-DE" sz="2400" b="1" kern="100" spc="-50" dirty="0">
                <a:ln w="3175">
                  <a:gradFill>
                    <a:gsLst>
                      <a:gs pos="74000">
                        <a:srgbClr val="E82C2C"/>
                      </a:gs>
                      <a:gs pos="36000">
                        <a:srgbClr val="002060"/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101600">
                    <a:schemeClr val="tx1">
                      <a:alpha val="98000"/>
                    </a:scheme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cs typeface="Times New Roman" panose="02020603050405020304" pitchFamily="18" charset="0"/>
              </a:rPr>
              <a:t>Sprint</a:t>
            </a:r>
            <a:r>
              <a:rPr lang="de-DE" sz="1600" b="1" kern="100" spc="-50" dirty="0">
                <a:ln w="3175">
                  <a:gradFill>
                    <a:gsLst>
                      <a:gs pos="16000">
                        <a:schemeClr val="accent1">
                          <a:lumMod val="5000"/>
                          <a:lumOff val="95000"/>
                        </a:schemeClr>
                      </a:gs>
                      <a:gs pos="48000">
                        <a:srgbClr val="FF0000"/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101600">
                    <a:schemeClr val="tx1">
                      <a:alpha val="98000"/>
                    </a:scheme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cs typeface="Times New Roman" panose="02020603050405020304" pitchFamily="18" charset="0"/>
              </a:rPr>
              <a:t> </a:t>
            </a:r>
            <a:r>
              <a:rPr lang="de-DE" sz="2400" b="1" kern="100" spc="-50" dirty="0">
                <a:ln w="3175">
                  <a:gradFill>
                    <a:gsLst>
                      <a:gs pos="74000">
                        <a:srgbClr val="E82C2C"/>
                      </a:gs>
                      <a:gs pos="36000">
                        <a:srgbClr val="002060"/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101600">
                    <a:schemeClr val="tx1">
                      <a:alpha val="98000"/>
                    </a:scheme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cs typeface="Times New Roman" panose="02020603050405020304" pitchFamily="18" charset="0"/>
              </a:rPr>
              <a:t>1</a:t>
            </a:r>
            <a:endParaRPr lang="de-AT" sz="2400" b="1" kern="100" spc="-50" dirty="0">
              <a:ln w="3175">
                <a:gradFill>
                  <a:gsLst>
                    <a:gs pos="74000">
                      <a:srgbClr val="E82C2C"/>
                    </a:gs>
                    <a:gs pos="36000">
                      <a:srgbClr val="002060"/>
                    </a:gs>
                  </a:gsLst>
                  <a:lin ang="5400000" scaled="1"/>
                </a:gradFill>
              </a:ln>
              <a:solidFill>
                <a:schemeClr val="bg1"/>
              </a:solidFill>
              <a:effectLst>
                <a:glow rad="101600">
                  <a:schemeClr val="tx1">
                    <a:alpha val="98000"/>
                  </a:schemeClr>
                </a:glow>
                <a:outerShdw blurRad="457200" dist="1371600" dir="9900000" sx="1000" sy="1000" algn="ctr" rotWithShape="0">
                  <a:srgbClr val="000000">
                    <a:alpha val="64000"/>
                  </a:srgbClr>
                </a:outerShdw>
                <a:reflection stA="0" endPos="65000" dist="76200" dir="5400000" sy="-100000" algn="bl" rotWithShape="0"/>
              </a:effectLst>
              <a:cs typeface="Times New Roman" panose="02020603050405020304" pitchFamily="18" charset="0"/>
            </a:endParaRPr>
          </a:p>
        </p:txBody>
      </p:sp>
      <p:pic>
        <p:nvPicPr>
          <p:cNvPr id="9" name="Grafik 8" descr="Ein Bild, das Text, Schrift, Zahl, Reihe enthält.&#10;&#10;Automatisch generierte Beschreibung">
            <a:extLst>
              <a:ext uri="{FF2B5EF4-FFF2-40B4-BE49-F238E27FC236}">
                <a16:creationId xmlns:a16="http://schemas.microsoft.com/office/drawing/2014/main" id="{2B0D0B2B-B7A2-0E71-E99E-2B52485B2801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76499" y="2565082"/>
            <a:ext cx="9444031" cy="1444066"/>
          </a:xfrm>
          <a:prstGeom prst="rect">
            <a:avLst/>
          </a:prstGeom>
        </p:spPr>
      </p:pic>
      <p:pic>
        <p:nvPicPr>
          <p:cNvPr id="11" name="Grafik 10" descr="Ein Bild, das Text, Screenshot, Schrift, Reihe enthält.">
            <a:extLst>
              <a:ext uri="{FF2B5EF4-FFF2-40B4-BE49-F238E27FC236}">
                <a16:creationId xmlns:a16="http://schemas.microsoft.com/office/drawing/2014/main" id="{BFA56E92-D70D-01BE-A1BA-2BD6FE122F23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0332" y="4304457"/>
            <a:ext cx="7692714" cy="1645924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99E473B7-86EE-3184-1761-F363CF8FE931}"/>
              </a:ext>
            </a:extLst>
          </p:cNvPr>
          <p:cNvSpPr txBox="1">
            <a:spLocks/>
          </p:cNvSpPr>
          <p:nvPr/>
        </p:nvSpPr>
        <p:spPr>
          <a:xfrm>
            <a:off x="8763358" y="4888372"/>
            <a:ext cx="3166758" cy="461665"/>
          </a:xfrm>
          <a:prstGeom prst="rect">
            <a:avLst/>
          </a:prstGeom>
          <a:solidFill>
            <a:schemeClr val="tx1"/>
          </a:solidFill>
          <a:effectLst>
            <a:glow rad="787400">
              <a:schemeClr val="tx1">
                <a:alpha val="0"/>
              </a:schemeClr>
            </a:glow>
          </a:effectLst>
        </p:spPr>
        <p:txBody>
          <a:bodyPr wrap="square">
            <a:spAutoFit/>
          </a:bodyPr>
          <a:lstStyle/>
          <a:p>
            <a:pPr marL="457200" indent="457200" defTabSz="932742">
              <a:spcAft>
                <a:spcPts val="800"/>
              </a:spcAft>
            </a:pPr>
            <a:r>
              <a:rPr lang="de-AT" sz="2400" b="1" kern="100" spc="-50" dirty="0">
                <a:ln w="3175">
                  <a:gradFill>
                    <a:gsLst>
                      <a:gs pos="74000">
                        <a:srgbClr val="E82C2C"/>
                      </a:gs>
                      <a:gs pos="36000">
                        <a:srgbClr val="002060"/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101600">
                    <a:schemeClr val="tx1">
                      <a:alpha val="98000"/>
                    </a:scheme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cs typeface="Times New Roman" panose="02020603050405020304" pitchFamily="18" charset="0"/>
              </a:rPr>
              <a:t>Sprint 2</a:t>
            </a:r>
          </a:p>
        </p:txBody>
      </p:sp>
    </p:spTree>
    <p:extLst>
      <p:ext uri="{BB962C8B-B14F-4D97-AF65-F5344CB8AC3E}">
        <p14:creationId xmlns:p14="http://schemas.microsoft.com/office/powerpoint/2010/main" val="25432341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79000">
              <a:srgbClr val="0070C0"/>
            </a:gs>
            <a:gs pos="58000">
              <a:srgbClr val="297C2A"/>
            </a:gs>
            <a:gs pos="39000">
              <a:srgbClr val="FFFF00"/>
            </a:gs>
            <a:gs pos="19000">
              <a:srgbClr val="F69000"/>
            </a:gs>
            <a:gs pos="1000">
              <a:srgbClr val="C00000">
                <a:lumMod val="83000"/>
              </a:srgbClr>
            </a:gs>
            <a:gs pos="100000">
              <a:srgbClr val="7030A0">
                <a:lumMod val="84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 descr="Ein Bild, das Kleidung, Person, Menschliches Gesicht, Im Haus enthält.&#10;&#10;Automatisch generierte Beschreibung">
            <a:extLst>
              <a:ext uri="{FF2B5EF4-FFF2-40B4-BE49-F238E27FC236}">
                <a16:creationId xmlns:a16="http://schemas.microsoft.com/office/drawing/2014/main" id="{F5133FD3-CC66-77A2-2565-C5C39135CB0B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386" y="375085"/>
            <a:ext cx="6300033" cy="6300033"/>
          </a:xfrm>
          <a:prstGeom prst="rect">
            <a:avLst/>
          </a:prstGeom>
          <a:effectLst>
            <a:glow rad="495300">
              <a:schemeClr val="accent1">
                <a:alpha val="52000"/>
              </a:schemeClr>
            </a:glow>
          </a:effectLst>
        </p:spPr>
      </p:pic>
      <p:pic>
        <p:nvPicPr>
          <p:cNvPr id="7" name="Grafik 6" descr="Ein Bild, das Kleidung, Menschliches Gesicht, Person, Frau enthält.&#10;&#10;Automatisch generierte Beschreibung">
            <a:extLst>
              <a:ext uri="{FF2B5EF4-FFF2-40B4-BE49-F238E27FC236}">
                <a16:creationId xmlns:a16="http://schemas.microsoft.com/office/drawing/2014/main" id="{A1178C8C-7291-633E-6B55-676502F0A76C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49867" y="375085"/>
            <a:ext cx="5989320" cy="6300033"/>
          </a:xfrm>
          <a:prstGeom prst="rect">
            <a:avLst/>
          </a:prstGeom>
          <a:effectLst>
            <a:glow rad="711200">
              <a:schemeClr val="accent1">
                <a:alpha val="31000"/>
              </a:schemeClr>
            </a:glow>
          </a:effectLst>
        </p:spPr>
      </p:pic>
      <p:sp>
        <p:nvSpPr>
          <p:cNvPr id="3074" name="Rechteck 2">
            <a:extLst>
              <a:ext uri="{FF2B5EF4-FFF2-40B4-BE49-F238E27FC236}">
                <a16:creationId xmlns:a16="http://schemas.microsoft.com/office/drawing/2014/main" id="{ED2DB031-9003-4F74-A88F-FE2A2ABAB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1346" y="1030368"/>
            <a:ext cx="3811574" cy="677108"/>
          </a:xfrm>
          <a:solidFill>
            <a:schemeClr val="tx2"/>
          </a:solidFill>
        </p:spPr>
        <p:txBody>
          <a:bodyPr wrap="square" lIns="0" tIns="0" rIns="0" bIns="0" rtlCol="0" anchor="ctr" anchorCtr="0">
            <a:spAutoFit/>
          </a:bodyPr>
          <a:lstStyle>
            <a:defPPr>
              <a:defRPr lang="de-DE"/>
            </a:defPPr>
          </a:lstStyle>
          <a:p>
            <a:pPr marL="457200" indent="457200" algn="l">
              <a:spcAft>
                <a:spcPts val="800"/>
              </a:spcAft>
            </a:pPr>
            <a:r>
              <a:rPr lang="de-AT" sz="4400" kern="100" dirty="0">
                <a:ln w="3175">
                  <a:gradFill>
                    <a:gsLst>
                      <a:gs pos="16000">
                        <a:schemeClr val="accent1">
                          <a:lumMod val="5000"/>
                          <a:lumOff val="95000"/>
                        </a:schemeClr>
                      </a:gs>
                      <a:gs pos="48000">
                        <a:srgbClr val="FF0000"/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effectLst>
                  <a:glow rad="139700">
                    <a:schemeClr val="tx1">
                      <a:alpha val="97000"/>
                    </a:scheme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latin typeface="Arial" panose="020B0604020202020204" pitchFamily="34" charset="0"/>
                <a:cs typeface="Times New Roman" panose="02020603050405020304" pitchFamily="18" charset="0"/>
              </a:rPr>
              <a:t>Sprint 3</a:t>
            </a:r>
          </a:p>
        </p:txBody>
      </p:sp>
      <p:pic>
        <p:nvPicPr>
          <p:cNvPr id="3" name="Grafik 2" descr="Ein Bild, das Text, Screenshot, Zahl, Schrift enthält.&#10;&#10;Automatisch generierte Beschreibung">
            <a:extLst>
              <a:ext uri="{FF2B5EF4-FFF2-40B4-BE49-F238E27FC236}">
                <a16:creationId xmlns:a16="http://schemas.microsoft.com/office/drawing/2014/main" id="{78EB244B-3ABE-F3B0-90A7-6BB7943DF5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17560" y="2225598"/>
            <a:ext cx="8556880" cy="266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2315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79000">
              <a:srgbClr val="0070C0"/>
            </a:gs>
            <a:gs pos="58000">
              <a:srgbClr val="297C2A"/>
            </a:gs>
            <a:gs pos="39000">
              <a:srgbClr val="FFFF00"/>
            </a:gs>
            <a:gs pos="19000">
              <a:srgbClr val="F69000"/>
            </a:gs>
            <a:gs pos="1000">
              <a:srgbClr val="C00000">
                <a:lumMod val="83000"/>
              </a:srgbClr>
            </a:gs>
            <a:gs pos="100000">
              <a:srgbClr val="7030A0">
                <a:lumMod val="84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 descr="Ein Bild, das Menschliches Gesicht, Person, Kleidung, Im Haus enthält.&#10;&#10;Automatisch generierte Beschreibung">
            <a:extLst>
              <a:ext uri="{FF2B5EF4-FFF2-40B4-BE49-F238E27FC236}">
                <a16:creationId xmlns:a16="http://schemas.microsoft.com/office/drawing/2014/main" id="{574609CE-FA18-051A-DC95-46907D6541E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15184" y="259080"/>
            <a:ext cx="6339840" cy="6339840"/>
          </a:xfrm>
          <a:prstGeom prst="rect">
            <a:avLst/>
          </a:prstGeom>
          <a:noFill/>
          <a:effectLst>
            <a:glow rad="266700">
              <a:srgbClr val="00B0F0">
                <a:alpha val="46000"/>
              </a:srgbClr>
            </a:glow>
          </a:effectLst>
        </p:spPr>
      </p:pic>
      <p:pic>
        <p:nvPicPr>
          <p:cNvPr id="7" name="Grafik 6" descr="Ein Bild, das Kleidung, Menschliches Gesicht, Person, Brille enthält.&#10;&#10;Automatisch generierte Beschreibung">
            <a:extLst>
              <a:ext uri="{FF2B5EF4-FFF2-40B4-BE49-F238E27FC236}">
                <a16:creationId xmlns:a16="http://schemas.microsoft.com/office/drawing/2014/main" id="{78F20A6B-E269-A559-6F25-B88D8C05261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3390" y="259080"/>
            <a:ext cx="6339840" cy="6339840"/>
          </a:xfrm>
          <a:prstGeom prst="rect">
            <a:avLst/>
          </a:prstGeom>
          <a:noFill/>
          <a:effectLst>
            <a:glow rad="266700">
              <a:srgbClr val="00B0F0">
                <a:alpha val="46000"/>
              </a:srgbClr>
            </a:glow>
          </a:effectLst>
        </p:spPr>
      </p:pic>
      <p:sp>
        <p:nvSpPr>
          <p:cNvPr id="3074" name="Rechteck 2">
            <a:extLst>
              <a:ext uri="{FF2B5EF4-FFF2-40B4-BE49-F238E27FC236}">
                <a16:creationId xmlns:a16="http://schemas.microsoft.com/office/drawing/2014/main" id="{ED2DB031-9003-4F74-A88F-FE2A2ABAB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8448" y="990816"/>
            <a:ext cx="3874972" cy="677108"/>
          </a:xfrm>
          <a:solidFill>
            <a:schemeClr val="tx2"/>
          </a:solidFill>
          <a:ln>
            <a:noFill/>
          </a:ln>
          <a:effectLst>
            <a:glow>
              <a:schemeClr val="accent1"/>
            </a:glow>
            <a:outerShdw blurRad="889000" dist="38100" dir="5400000" sx="34000" sy="34000" algn="t" rotWithShape="0">
              <a:schemeClr val="bg1">
                <a:alpha val="31000"/>
              </a:schemeClr>
            </a:outerShdw>
          </a:effectLst>
        </p:spPr>
        <p:txBody>
          <a:bodyPr wrap="square" rtlCol="0" anchor="ctr">
            <a:spAutoFit/>
          </a:bodyPr>
          <a:lstStyle>
            <a:defPPr>
              <a:defRPr lang="de-DE"/>
            </a:defPPr>
          </a:lstStyle>
          <a:p>
            <a:pPr marL="457200" indent="457200" algn="l">
              <a:spcAft>
                <a:spcPts val="800"/>
              </a:spcAft>
            </a:pPr>
            <a:r>
              <a:rPr lang="de-AT" sz="4400" kern="100" dirty="0">
                <a:ln w="3175">
                  <a:gradFill>
                    <a:gsLst>
                      <a:gs pos="16000">
                        <a:schemeClr val="accent1">
                          <a:lumMod val="5000"/>
                          <a:lumOff val="95000"/>
                        </a:schemeClr>
                      </a:gs>
                      <a:gs pos="48000">
                        <a:srgbClr val="FF0000"/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effectLst>
                  <a:glow rad="139700">
                    <a:schemeClr val="tx1">
                      <a:alpha val="97000"/>
                    </a:scheme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latin typeface="Arial" panose="020B0604020202020204" pitchFamily="34" charset="0"/>
                <a:cs typeface="Times New Roman" panose="02020603050405020304" pitchFamily="18" charset="0"/>
              </a:rPr>
              <a:t>Sprint 4</a:t>
            </a:r>
          </a:p>
        </p:txBody>
      </p:sp>
      <p:pic>
        <p:nvPicPr>
          <p:cNvPr id="5" name="Grafik 4" descr="Ein Bild, das Text, Screenshot, Schrift, Reihe enthält.&#10;&#10;Automatisch generierte Beschreibung">
            <a:extLst>
              <a:ext uri="{FF2B5EF4-FFF2-40B4-BE49-F238E27FC236}">
                <a16:creationId xmlns:a16="http://schemas.microsoft.com/office/drawing/2014/main" id="{B5F2F6BC-2D13-CB52-3F82-30651D340E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0466" y="2399659"/>
            <a:ext cx="9908056" cy="188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875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79000">
              <a:srgbClr val="0070C0"/>
            </a:gs>
            <a:gs pos="58000">
              <a:srgbClr val="297C2A"/>
            </a:gs>
            <a:gs pos="39000">
              <a:srgbClr val="FFFF00"/>
            </a:gs>
            <a:gs pos="19000">
              <a:srgbClr val="F69000"/>
            </a:gs>
            <a:gs pos="1000">
              <a:srgbClr val="C00000">
                <a:lumMod val="83000"/>
              </a:srgbClr>
            </a:gs>
            <a:gs pos="100000">
              <a:srgbClr val="7030A0">
                <a:lumMod val="84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 descr="Ein Bild, das Kleidung, Person, Menschliches Gesicht, Im Haus enthält.&#10;&#10;Automatisch generierte Beschreibung">
            <a:extLst>
              <a:ext uri="{FF2B5EF4-FFF2-40B4-BE49-F238E27FC236}">
                <a16:creationId xmlns:a16="http://schemas.microsoft.com/office/drawing/2014/main" id="{EF678229-0615-87E5-1B7A-26ECE51D764F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6720" y="350520"/>
            <a:ext cx="6278880" cy="6278880"/>
          </a:xfrm>
          <a:prstGeom prst="rect">
            <a:avLst/>
          </a:prstGeom>
          <a:effectLst>
            <a:glow rad="368300">
              <a:srgbClr val="FFC000">
                <a:alpha val="41000"/>
              </a:srgbClr>
            </a:glow>
          </a:effectLst>
        </p:spPr>
      </p:pic>
      <p:pic>
        <p:nvPicPr>
          <p:cNvPr id="28" name="Grafik 27" descr="Ein Bild, das Kleidung, Person, Menschliches Gesicht, Kunst enthält.&#10;&#10;Automatisch generierte Beschreibung">
            <a:extLst>
              <a:ext uri="{FF2B5EF4-FFF2-40B4-BE49-F238E27FC236}">
                <a16:creationId xmlns:a16="http://schemas.microsoft.com/office/drawing/2014/main" id="{301DFA6B-3A79-5D07-8D20-74A57293D205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96887" y="350520"/>
            <a:ext cx="6278880" cy="6278880"/>
          </a:xfrm>
          <a:prstGeom prst="rect">
            <a:avLst/>
          </a:prstGeom>
          <a:effectLst>
            <a:glow rad="368300">
              <a:srgbClr val="FFC000">
                <a:alpha val="20000"/>
              </a:srgbClr>
            </a:glow>
          </a:effectLst>
        </p:spPr>
      </p:pic>
      <p:sp>
        <p:nvSpPr>
          <p:cNvPr id="3074" name="Rechteck 2">
            <a:extLst>
              <a:ext uri="{FF2B5EF4-FFF2-40B4-BE49-F238E27FC236}">
                <a16:creationId xmlns:a16="http://schemas.microsoft.com/office/drawing/2014/main" id="{ED2DB031-9003-4F74-A88F-FE2A2ABAB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7764" y="1012057"/>
            <a:ext cx="3887536" cy="677108"/>
          </a:xfrm>
          <a:solidFill>
            <a:schemeClr val="tx1"/>
          </a:solidFill>
          <a:ln>
            <a:noFill/>
          </a:ln>
          <a:effectLst>
            <a:glow>
              <a:schemeClr val="accent1"/>
            </a:glow>
            <a:outerShdw blurRad="889000" dist="38100" dir="5400000" sx="34000" sy="34000" algn="t" rotWithShape="0">
              <a:schemeClr val="bg1">
                <a:alpha val="31000"/>
              </a:schemeClr>
            </a:outerShdw>
          </a:effectLst>
        </p:spPr>
        <p:txBody>
          <a:bodyPr wrap="square" rtlCol="0" anchor="ctr">
            <a:spAutoFit/>
          </a:bodyPr>
          <a:lstStyle>
            <a:defPPr>
              <a:defRPr lang="de-DE"/>
            </a:defPPr>
          </a:lstStyle>
          <a:p>
            <a:pPr marL="457200" indent="457200" algn="l">
              <a:spcAft>
                <a:spcPts val="800"/>
              </a:spcAft>
            </a:pPr>
            <a:r>
              <a:rPr lang="de-AT" sz="4400" kern="100" dirty="0">
                <a:ln w="3175">
                  <a:gradFill>
                    <a:gsLst>
                      <a:gs pos="16000">
                        <a:schemeClr val="accent1">
                          <a:lumMod val="5000"/>
                          <a:lumOff val="95000"/>
                        </a:schemeClr>
                      </a:gs>
                      <a:gs pos="48000">
                        <a:srgbClr val="FF0000"/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effectLst>
                  <a:glow rad="139700">
                    <a:schemeClr val="tx1">
                      <a:alpha val="97000"/>
                    </a:scheme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latin typeface="Arial" panose="020B0604020202020204" pitchFamily="34" charset="0"/>
                <a:cs typeface="Times New Roman" panose="02020603050405020304" pitchFamily="18" charset="0"/>
              </a:rPr>
              <a:t>Sprint 5</a:t>
            </a:r>
          </a:p>
        </p:txBody>
      </p:sp>
      <p:pic>
        <p:nvPicPr>
          <p:cNvPr id="3" name="Grafik 2" descr="Ein Bild, das Text, Schrift, Reihe, Zahl enthält.&#10;&#10;Automatisch generierte Beschreibung">
            <a:extLst>
              <a:ext uri="{FF2B5EF4-FFF2-40B4-BE49-F238E27FC236}">
                <a16:creationId xmlns:a16="http://schemas.microsoft.com/office/drawing/2014/main" id="{DE4E152D-B6FF-66FA-C48E-3AC0D75058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105" y="2350701"/>
            <a:ext cx="11183789" cy="246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439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79000">
              <a:srgbClr val="0070C0"/>
            </a:gs>
            <a:gs pos="58000">
              <a:srgbClr val="297C2A"/>
            </a:gs>
            <a:gs pos="39000">
              <a:srgbClr val="FFFF00"/>
            </a:gs>
            <a:gs pos="19000">
              <a:srgbClr val="F69000"/>
            </a:gs>
            <a:gs pos="1000">
              <a:srgbClr val="C00000">
                <a:lumMod val="83000"/>
              </a:srgbClr>
            </a:gs>
            <a:gs pos="100000">
              <a:srgbClr val="7030A0">
                <a:lumMod val="84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Kleidung, Menschliches Gesicht, Person, Frau enthält.&#10;&#10;Automatisch generierte Beschreibung">
            <a:extLst>
              <a:ext uri="{FF2B5EF4-FFF2-40B4-BE49-F238E27FC236}">
                <a16:creationId xmlns:a16="http://schemas.microsoft.com/office/drawing/2014/main" id="{77B41B50-D3D0-C841-3BD8-BFAA5E89FE2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alphaModFix amt="9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52046" y="403860"/>
            <a:ext cx="6271260" cy="6271260"/>
          </a:xfrm>
          <a:prstGeom prst="rect">
            <a:avLst/>
          </a:prstGeom>
          <a:effectLst>
            <a:glow rad="406400">
              <a:srgbClr val="FFD1E1">
                <a:alpha val="33000"/>
              </a:srgbClr>
            </a:glow>
            <a:outerShdw blurRad="228600" dist="50800" dir="5400000" sx="98000" sy="98000" algn="ctr" rotWithShape="0">
              <a:srgbClr val="000000">
                <a:alpha val="67000"/>
              </a:srgbClr>
            </a:outerShdw>
          </a:effectLst>
        </p:spPr>
      </p:pic>
      <p:pic>
        <p:nvPicPr>
          <p:cNvPr id="6" name="Grafik 5" descr="Ein Bild, das Menschliches Gesicht, Kleidung, Person, Im Haus enthält.&#10;&#10;Automatisch generierte Beschreibung">
            <a:extLst>
              <a:ext uri="{FF2B5EF4-FFF2-40B4-BE49-F238E27FC236}">
                <a16:creationId xmlns:a16="http://schemas.microsoft.com/office/drawing/2014/main" id="{E210768E-FC63-BD3F-E080-13A690E696DF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alphaModFix amt="9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8603" y="403860"/>
            <a:ext cx="6271260" cy="6271260"/>
          </a:xfrm>
          <a:prstGeom prst="rect">
            <a:avLst/>
          </a:prstGeom>
          <a:effectLst>
            <a:glow rad="368300">
              <a:srgbClr val="FFD1E1">
                <a:alpha val="52000"/>
              </a:srgbClr>
            </a:glow>
            <a:outerShdw blurRad="228600" dist="50800" dir="5400000" sx="98000" sy="98000" algn="ctr" rotWithShape="0">
              <a:srgbClr val="000000">
                <a:alpha val="67000"/>
              </a:srgbClr>
            </a:outerShdw>
          </a:effectLst>
        </p:spPr>
      </p:pic>
      <p:sp>
        <p:nvSpPr>
          <p:cNvPr id="3074" name="Rechteck 2">
            <a:extLst>
              <a:ext uri="{FF2B5EF4-FFF2-40B4-BE49-F238E27FC236}">
                <a16:creationId xmlns:a16="http://schemas.microsoft.com/office/drawing/2014/main" id="{ED2DB031-9003-4F74-A88F-FE2A2ABAB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3756" y="879582"/>
            <a:ext cx="3810018" cy="677108"/>
          </a:xfrm>
          <a:solidFill>
            <a:schemeClr val="tx1"/>
          </a:solidFill>
          <a:ln>
            <a:noFill/>
          </a:ln>
          <a:effectLst>
            <a:glow>
              <a:schemeClr val="accent1"/>
            </a:glow>
            <a:outerShdw blurRad="889000" dist="38100" dir="5400000" sx="34000" sy="34000" algn="t" rotWithShape="0">
              <a:schemeClr val="bg1">
                <a:alpha val="31000"/>
              </a:schemeClr>
            </a:outerShdw>
          </a:effectLst>
        </p:spPr>
        <p:txBody>
          <a:bodyPr wrap="square" rtlCol="0" anchor="ctr">
            <a:spAutoFit/>
          </a:bodyPr>
          <a:lstStyle>
            <a:defPPr>
              <a:defRPr lang="de-DE"/>
            </a:defPPr>
          </a:lstStyle>
          <a:p>
            <a:pPr marL="457200" indent="457200" algn="l">
              <a:spcAft>
                <a:spcPts val="800"/>
              </a:spcAft>
            </a:pPr>
            <a:r>
              <a:rPr lang="de-AT" sz="4400" kern="100" dirty="0">
                <a:ln w="3175">
                  <a:gradFill>
                    <a:gsLst>
                      <a:gs pos="16000">
                        <a:schemeClr val="accent1">
                          <a:lumMod val="5000"/>
                          <a:lumOff val="95000"/>
                        </a:schemeClr>
                      </a:gs>
                      <a:gs pos="48000">
                        <a:srgbClr val="FF0000"/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effectLst>
                  <a:glow rad="139700">
                    <a:schemeClr val="tx1">
                      <a:alpha val="97000"/>
                    </a:scheme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latin typeface="Arial" panose="020B0604020202020204" pitchFamily="34" charset="0"/>
                <a:cs typeface="Times New Roman" panose="02020603050405020304" pitchFamily="18" charset="0"/>
              </a:rPr>
              <a:t>Sprint 6</a:t>
            </a:r>
          </a:p>
        </p:txBody>
      </p:sp>
      <p:pic>
        <p:nvPicPr>
          <p:cNvPr id="4" name="Grafik 3" descr="Ein Bild, das Text, Screenshot, Zahl, Schrift enthält.&#10;&#10;Automatisch generierte Beschreibung">
            <a:extLst>
              <a:ext uri="{FF2B5EF4-FFF2-40B4-BE49-F238E27FC236}">
                <a16:creationId xmlns:a16="http://schemas.microsoft.com/office/drawing/2014/main" id="{2396A6D7-E297-3520-E1FF-143AB1F50E01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47713" y="1738456"/>
            <a:ext cx="9406063" cy="468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9411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79000">
              <a:srgbClr val="0070C0"/>
            </a:gs>
            <a:gs pos="58000">
              <a:srgbClr val="297C2A"/>
            </a:gs>
            <a:gs pos="39000">
              <a:srgbClr val="FFFF00"/>
            </a:gs>
            <a:gs pos="19000">
              <a:srgbClr val="F69000"/>
            </a:gs>
            <a:gs pos="1000">
              <a:srgbClr val="C00000">
                <a:lumMod val="83000"/>
              </a:srgbClr>
            </a:gs>
            <a:gs pos="100000">
              <a:srgbClr val="7030A0">
                <a:lumMod val="84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rafik 28" descr="Ein Bild, das Kleidung, Person, computer, Menschliches Gesicht enthält.&#10;&#10;Automatisch generierte Beschreibung">
            <a:extLst>
              <a:ext uri="{FF2B5EF4-FFF2-40B4-BE49-F238E27FC236}">
                <a16:creationId xmlns:a16="http://schemas.microsoft.com/office/drawing/2014/main" id="{7A20AD94-D162-5695-D15E-CDF5EE8BDAB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 amt="9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09261" y="269493"/>
            <a:ext cx="6324600" cy="6324600"/>
          </a:xfrm>
          <a:prstGeom prst="rect">
            <a:avLst/>
          </a:prstGeom>
          <a:ln>
            <a:noFill/>
          </a:ln>
          <a:effectLst>
            <a:glow rad="241300">
              <a:srgbClr val="002060">
                <a:alpha val="70000"/>
              </a:srgbClr>
            </a:glow>
            <a:outerShdw blurRad="228600" dist="50800" dir="5400000" sx="98000" sy="98000" algn="ctr" rotWithShape="0">
              <a:srgbClr val="000000">
                <a:alpha val="67000"/>
              </a:srgbClr>
            </a:outerShdw>
            <a:softEdge rad="101600"/>
          </a:effectLst>
        </p:spPr>
      </p:pic>
      <p:pic>
        <p:nvPicPr>
          <p:cNvPr id="30" name="Grafik 29" descr="Ein Bild, das Kleidung, Person, Menschliches Gesicht, Im Haus enthält.&#10;&#10;Automatisch generierte Beschreibung">
            <a:extLst>
              <a:ext uri="{FF2B5EF4-FFF2-40B4-BE49-F238E27FC236}">
                <a16:creationId xmlns:a16="http://schemas.microsoft.com/office/drawing/2014/main" id="{71861F4D-5D4E-AAEA-6D1E-53E3F74085D9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alphaModFix amt="9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0051" y="269493"/>
            <a:ext cx="6324600" cy="6324600"/>
          </a:xfrm>
          <a:prstGeom prst="rect">
            <a:avLst/>
          </a:prstGeom>
          <a:ln>
            <a:noFill/>
          </a:ln>
          <a:effectLst>
            <a:glow rad="241300">
              <a:srgbClr val="002060">
                <a:alpha val="70000"/>
              </a:srgbClr>
            </a:glow>
            <a:outerShdw blurRad="228600" dist="50800" dir="5400000" sx="98000" sy="98000" algn="ctr" rotWithShape="0">
              <a:srgbClr val="000000">
                <a:alpha val="67000"/>
              </a:srgbClr>
            </a:outerShdw>
            <a:softEdge rad="101600"/>
          </a:effectLst>
        </p:spPr>
      </p:pic>
      <p:pic>
        <p:nvPicPr>
          <p:cNvPr id="28" name="Grafik 27" descr="Ein Bild, das Kleidung, Person, computer, Menschliches Gesicht enthält.&#10;&#10;Automatisch generierte Beschreibung">
            <a:extLst>
              <a:ext uri="{FF2B5EF4-FFF2-40B4-BE49-F238E27FC236}">
                <a16:creationId xmlns:a16="http://schemas.microsoft.com/office/drawing/2014/main" id="{D1A2136C-3DE2-ECEB-98E5-DAE0E73E63A8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 amt="9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94022" y="298874"/>
            <a:ext cx="6324600" cy="6324600"/>
          </a:xfrm>
          <a:prstGeom prst="rect">
            <a:avLst/>
          </a:prstGeom>
          <a:effectLst>
            <a:glow>
              <a:srgbClr val="002060"/>
            </a:glow>
            <a:outerShdw blurRad="228600" dist="50800" dir="5400000" sx="98000" sy="98000" algn="ctr" rotWithShape="0">
              <a:srgbClr val="000000">
                <a:alpha val="67000"/>
              </a:srgbClr>
            </a:outerShdw>
          </a:effectLst>
        </p:spPr>
      </p:pic>
      <p:pic>
        <p:nvPicPr>
          <p:cNvPr id="22" name="Grafik 21" descr="Ein Bild, das Kleidung, Person, Menschliches Gesicht, Im Haus enthält.&#10;&#10;Automatisch generierte Beschreibung">
            <a:extLst>
              <a:ext uri="{FF2B5EF4-FFF2-40B4-BE49-F238E27FC236}">
                <a16:creationId xmlns:a16="http://schemas.microsoft.com/office/drawing/2014/main" id="{A8DF81B7-A920-18F4-E219-60E2B30E0D2E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alphaModFix amt="9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0051" y="298874"/>
            <a:ext cx="6324600" cy="6324600"/>
          </a:xfrm>
          <a:prstGeom prst="rect">
            <a:avLst/>
          </a:prstGeom>
          <a:effectLst>
            <a:glow>
              <a:srgbClr val="002060"/>
            </a:glow>
            <a:outerShdw blurRad="228600" dist="50800" dir="5400000" sx="98000" sy="98000" algn="ctr" rotWithShape="0">
              <a:srgbClr val="000000">
                <a:alpha val="67000"/>
              </a:srgbClr>
            </a:outerShdw>
          </a:effectLst>
        </p:spPr>
      </p:pic>
      <p:sp>
        <p:nvSpPr>
          <p:cNvPr id="3074" name="Rechteck 2">
            <a:extLst>
              <a:ext uri="{FF2B5EF4-FFF2-40B4-BE49-F238E27FC236}">
                <a16:creationId xmlns:a16="http://schemas.microsoft.com/office/drawing/2014/main" id="{ED2DB031-9003-4F74-A88F-FE2A2ABAB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0531" y="811881"/>
            <a:ext cx="3832860" cy="677108"/>
          </a:xfrm>
          <a:solidFill>
            <a:schemeClr val="tx1"/>
          </a:solidFill>
          <a:ln>
            <a:noFill/>
          </a:ln>
          <a:effectLst>
            <a:glow>
              <a:schemeClr val="accent1"/>
            </a:glow>
            <a:outerShdw blurRad="889000" dist="38100" dir="5400000" sx="34000" sy="34000" algn="t" rotWithShape="0">
              <a:schemeClr val="bg1">
                <a:alpha val="31000"/>
              </a:schemeClr>
            </a:outerShdw>
          </a:effectLst>
        </p:spPr>
        <p:txBody>
          <a:bodyPr wrap="square" rtlCol="0" anchor="ctr">
            <a:spAutoFit/>
          </a:bodyPr>
          <a:lstStyle>
            <a:defPPr>
              <a:defRPr lang="de-DE"/>
            </a:defPPr>
          </a:lstStyle>
          <a:p>
            <a:pPr marL="457200" indent="457200" algn="l">
              <a:spcAft>
                <a:spcPts val="800"/>
              </a:spcAft>
            </a:pPr>
            <a:r>
              <a:rPr lang="de-AT" sz="4400" kern="100" dirty="0">
                <a:ln w="3175">
                  <a:gradFill>
                    <a:gsLst>
                      <a:gs pos="16000">
                        <a:schemeClr val="accent1">
                          <a:lumMod val="5000"/>
                          <a:lumOff val="95000"/>
                        </a:schemeClr>
                      </a:gs>
                      <a:gs pos="48000">
                        <a:srgbClr val="FF0000"/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effectLst>
                  <a:glow rad="139700">
                    <a:schemeClr val="tx1">
                      <a:alpha val="97000"/>
                    </a:scheme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latin typeface="Arial" panose="020B0604020202020204" pitchFamily="34" charset="0"/>
                <a:cs typeface="Times New Roman" panose="02020603050405020304" pitchFamily="18" charset="0"/>
              </a:rPr>
              <a:t>Sprint 7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1ECCE67-0D41-FD2F-986D-A8ADC208AEEC}"/>
              </a:ext>
            </a:extLst>
          </p:cNvPr>
          <p:cNvSpPr txBox="1"/>
          <p:nvPr/>
        </p:nvSpPr>
        <p:spPr>
          <a:xfrm>
            <a:off x="2179321" y="2496151"/>
            <a:ext cx="85420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AT" sz="4800" b="1" kern="100" spc="-50" dirty="0">
                <a:ln w="3175">
                  <a:gradFill>
                    <a:gsLst>
                      <a:gs pos="16000">
                        <a:schemeClr val="accent1">
                          <a:lumMod val="5000"/>
                          <a:lumOff val="95000"/>
                        </a:schemeClr>
                      </a:gs>
                      <a:gs pos="48000">
                        <a:srgbClr val="FF0000"/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139700">
                    <a:schemeClr val="tx1">
                      <a:alpha val="97000"/>
                    </a:scheme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Pionierinnen</a:t>
            </a:r>
            <a:r>
              <a:rPr lang="de-AT" sz="2000" dirty="0">
                <a:hlinkClick r:id="rId5"/>
              </a:rPr>
              <a:t> </a:t>
            </a:r>
            <a:r>
              <a:rPr lang="de-AT" sz="4800" b="1" kern="100" spc="-50" dirty="0">
                <a:ln w="3175">
                  <a:gradFill>
                    <a:gsLst>
                      <a:gs pos="16000">
                        <a:schemeClr val="accent1">
                          <a:lumMod val="5000"/>
                          <a:lumOff val="95000"/>
                        </a:schemeClr>
                      </a:gs>
                      <a:gs pos="48000">
                        <a:srgbClr val="FF0000"/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139700">
                    <a:schemeClr val="tx1">
                      <a:alpha val="97000"/>
                    </a:scheme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der</a:t>
            </a:r>
            <a:r>
              <a:rPr lang="de-AT" sz="2000" dirty="0">
                <a:hlinkClick r:id="rId5"/>
              </a:rPr>
              <a:t> </a:t>
            </a:r>
            <a:r>
              <a:rPr lang="de-AT" sz="4800" b="1" kern="100" spc="-50" dirty="0">
                <a:ln w="3175">
                  <a:gradFill>
                    <a:gsLst>
                      <a:gs pos="16000">
                        <a:schemeClr val="accent1">
                          <a:lumMod val="5000"/>
                          <a:lumOff val="95000"/>
                        </a:schemeClr>
                      </a:gs>
                      <a:gs pos="48000">
                        <a:srgbClr val="FF0000"/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139700">
                    <a:schemeClr val="tx1">
                      <a:alpha val="97000"/>
                    </a:schemeClr>
                  </a:glow>
                  <a:outerShdw blurRad="457200" dist="1371600" dir="9900000" sx="1000" sy="1000" algn="ctr" rotWithShape="0">
                    <a:srgbClr val="000000">
                      <a:alpha val="64000"/>
                    </a:srgbClr>
                  </a:outerShdw>
                  <a:reflection stA="0" endPos="65000" dist="76200" dir="5400000" sy="-100000" algn="bl" rotWithShape="0"/>
                </a:effectLst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Informatik</a:t>
            </a:r>
            <a:endParaRPr lang="de-AT" sz="4800" b="1" kern="100" spc="-50" dirty="0">
              <a:ln w="3175">
                <a:gradFill>
                  <a:gsLst>
                    <a:gs pos="16000">
                      <a:schemeClr val="accent1">
                        <a:lumMod val="5000"/>
                        <a:lumOff val="95000"/>
                      </a:schemeClr>
                    </a:gs>
                    <a:gs pos="48000">
                      <a:srgbClr val="FF0000"/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  <a:solidFill>
                <a:schemeClr val="bg1"/>
              </a:solidFill>
              <a:effectLst>
                <a:glow rad="139700">
                  <a:schemeClr val="tx1">
                    <a:alpha val="97000"/>
                  </a:schemeClr>
                </a:glow>
                <a:outerShdw blurRad="457200" dist="1371600" dir="9900000" sx="1000" sy="1000" algn="ctr" rotWithShape="0">
                  <a:srgbClr val="000000">
                    <a:alpha val="64000"/>
                  </a:srgbClr>
                </a:outerShdw>
                <a:reflection stA="0" endPos="65000" dist="76200" dir="5400000" sy="-100000" algn="bl" rotWithShape="0"/>
              </a:effectLst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642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-Design">
  <a:themeElements>
    <a:clrScheme name="Custom 115">
      <a:dk1>
        <a:sysClr val="windowText" lastClr="000000"/>
      </a:dk1>
      <a:lt1>
        <a:sysClr val="window" lastClr="FFFFFF"/>
      </a:lt1>
      <a:dk2>
        <a:srgbClr val="F36E36"/>
      </a:dk2>
      <a:lt2>
        <a:srgbClr val="E7E6E6"/>
      </a:lt2>
      <a:accent1>
        <a:srgbClr val="A31312"/>
      </a:accent1>
      <a:accent2>
        <a:srgbClr val="E7E6E6"/>
      </a:accent2>
      <a:accent3>
        <a:srgbClr val="FDB913"/>
      </a:accent3>
      <a:accent4>
        <a:srgbClr val="1E753B"/>
      </a:accent4>
      <a:accent5>
        <a:srgbClr val="067CA2"/>
      </a:accent5>
      <a:accent6>
        <a:srgbClr val="493456"/>
      </a:accent6>
      <a:hlink>
        <a:srgbClr val="067CA2"/>
      </a:hlink>
      <a:folHlink>
        <a:srgbClr val="886D93"/>
      </a:folHlink>
    </a:clrScheme>
    <a:fontScheme name="Custom 8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44967531_win32_mlw v2" id="{D6E82B91-6E0A-4ADE-ABDF-7A3107FF5DC0}" vid="{FDF63795-6842-4874-86B5-D3F4150A0B07}"/>
    </a:ext>
  </a:ext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115">
    <a:dk1>
      <a:sysClr val="windowText" lastClr="000000"/>
    </a:dk1>
    <a:lt1>
      <a:sysClr val="window" lastClr="FFFFFF"/>
    </a:lt1>
    <a:dk2>
      <a:srgbClr val="F36E36"/>
    </a:dk2>
    <a:lt2>
      <a:srgbClr val="E7E6E6"/>
    </a:lt2>
    <a:accent1>
      <a:srgbClr val="A31312"/>
    </a:accent1>
    <a:accent2>
      <a:srgbClr val="E7E6E6"/>
    </a:accent2>
    <a:accent3>
      <a:srgbClr val="FDB913"/>
    </a:accent3>
    <a:accent4>
      <a:srgbClr val="1E753B"/>
    </a:accent4>
    <a:accent5>
      <a:srgbClr val="067CA2"/>
    </a:accent5>
    <a:accent6>
      <a:srgbClr val="493456"/>
    </a:accent6>
    <a:hlink>
      <a:srgbClr val="067CA2"/>
    </a:hlink>
    <a:folHlink>
      <a:srgbClr val="886D93"/>
    </a:folHlink>
  </a:clrScheme>
</a:themeOverride>
</file>

<file path=ppt/theme/themeOverride2.xml><?xml version="1.0" encoding="utf-8"?>
<a:themeOverride xmlns:a="http://schemas.openxmlformats.org/drawingml/2006/main">
  <a:clrScheme name="Custom 115">
    <a:dk1>
      <a:sysClr val="windowText" lastClr="000000"/>
    </a:dk1>
    <a:lt1>
      <a:sysClr val="window" lastClr="FFFFFF"/>
    </a:lt1>
    <a:dk2>
      <a:srgbClr val="F36E36"/>
    </a:dk2>
    <a:lt2>
      <a:srgbClr val="E7E6E6"/>
    </a:lt2>
    <a:accent1>
      <a:srgbClr val="A31312"/>
    </a:accent1>
    <a:accent2>
      <a:srgbClr val="E7E6E6"/>
    </a:accent2>
    <a:accent3>
      <a:srgbClr val="FDB913"/>
    </a:accent3>
    <a:accent4>
      <a:srgbClr val="1E753B"/>
    </a:accent4>
    <a:accent5>
      <a:srgbClr val="067CA2"/>
    </a:accent5>
    <a:accent6>
      <a:srgbClr val="493456"/>
    </a:accent6>
    <a:hlink>
      <a:srgbClr val="067CA2"/>
    </a:hlink>
    <a:folHlink>
      <a:srgbClr val="886D93"/>
    </a:folHlink>
  </a:clrScheme>
</a:themeOverride>
</file>

<file path=ppt/theme/themeOverride3.xml><?xml version="1.0" encoding="utf-8"?>
<a:themeOverride xmlns:a="http://schemas.openxmlformats.org/drawingml/2006/main">
  <a:clrScheme name="Custom 115">
    <a:dk1>
      <a:sysClr val="windowText" lastClr="000000"/>
    </a:dk1>
    <a:lt1>
      <a:sysClr val="window" lastClr="FFFFFF"/>
    </a:lt1>
    <a:dk2>
      <a:srgbClr val="F36E36"/>
    </a:dk2>
    <a:lt2>
      <a:srgbClr val="E7E6E6"/>
    </a:lt2>
    <a:accent1>
      <a:srgbClr val="A31312"/>
    </a:accent1>
    <a:accent2>
      <a:srgbClr val="E7E6E6"/>
    </a:accent2>
    <a:accent3>
      <a:srgbClr val="FDB913"/>
    </a:accent3>
    <a:accent4>
      <a:srgbClr val="1E753B"/>
    </a:accent4>
    <a:accent5>
      <a:srgbClr val="067CA2"/>
    </a:accent5>
    <a:accent6>
      <a:srgbClr val="493456"/>
    </a:accent6>
    <a:hlink>
      <a:srgbClr val="067CA2"/>
    </a:hlink>
    <a:folHlink>
      <a:srgbClr val="886D93"/>
    </a:folHlink>
  </a:clrScheme>
</a:themeOverride>
</file>

<file path=ppt/theme/themeOverride4.xml><?xml version="1.0" encoding="utf-8"?>
<a:themeOverride xmlns:a="http://schemas.openxmlformats.org/drawingml/2006/main">
  <a:clrScheme name="Custom 115">
    <a:dk1>
      <a:sysClr val="windowText" lastClr="000000"/>
    </a:dk1>
    <a:lt1>
      <a:sysClr val="window" lastClr="FFFFFF"/>
    </a:lt1>
    <a:dk2>
      <a:srgbClr val="F36E36"/>
    </a:dk2>
    <a:lt2>
      <a:srgbClr val="E7E6E6"/>
    </a:lt2>
    <a:accent1>
      <a:srgbClr val="A31312"/>
    </a:accent1>
    <a:accent2>
      <a:srgbClr val="E7E6E6"/>
    </a:accent2>
    <a:accent3>
      <a:srgbClr val="FDB913"/>
    </a:accent3>
    <a:accent4>
      <a:srgbClr val="1E753B"/>
    </a:accent4>
    <a:accent5>
      <a:srgbClr val="067CA2"/>
    </a:accent5>
    <a:accent6>
      <a:srgbClr val="493456"/>
    </a:accent6>
    <a:hlink>
      <a:srgbClr val="067CA2"/>
    </a:hlink>
    <a:folHlink>
      <a:srgbClr val="886D93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D97AF3-310A-4DBA-AAE4-E94EC92F74F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8D17C5B-66E3-4784-8825-129A0E305F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2509185-7C76-414A-B58D-FA547B6D6E68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72f988bf-86f1-41af-91ab-2d7cd011db47}" enabled="0" method="" siteId="{72f988bf-86f1-41af-91ab-2d7cd011db4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98</Words>
  <Application>Microsoft Macintosh PowerPoint</Application>
  <PresentationFormat>Breitbild</PresentationFormat>
  <Paragraphs>33</Paragraphs>
  <Slides>9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2" baseType="lpstr">
      <vt:lpstr>Arial</vt:lpstr>
      <vt:lpstr>Segoe UI</vt:lpstr>
      <vt:lpstr>Office-Design</vt:lpstr>
      <vt:lpstr>Pionierinnen der Informatik</vt:lpstr>
      <vt:lpstr> Projektidee und Konzept</vt:lpstr>
      <vt:lpstr>Technische Implementierung</vt:lpstr>
      <vt:lpstr>Projektplanung und Umsetzung</vt:lpstr>
      <vt:lpstr>Sprint 3</vt:lpstr>
      <vt:lpstr>Sprint 4</vt:lpstr>
      <vt:lpstr>Sprint 5</vt:lpstr>
      <vt:lpstr>Sprint 6</vt:lpstr>
      <vt:lpstr>Sprint 7 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2023-06-24T14:33:02Z</dcterms:created>
  <dcterms:modified xsi:type="dcterms:W3CDTF">2023-07-06T14:27:31Z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